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27" r:id="rId3"/>
    <p:sldId id="275" r:id="rId4"/>
    <p:sldId id="565" r:id="rId5"/>
    <p:sldId id="566" r:id="rId6"/>
    <p:sldId id="567" r:id="rId7"/>
    <p:sldId id="568" r:id="rId8"/>
    <p:sldId id="569" r:id="rId9"/>
    <p:sldId id="570" r:id="rId10"/>
    <p:sldId id="571" r:id="rId11"/>
    <p:sldId id="572" r:id="rId12"/>
    <p:sldId id="573" r:id="rId13"/>
    <p:sldId id="574" r:id="rId14"/>
    <p:sldId id="575" r:id="rId15"/>
    <p:sldId id="576" r:id="rId16"/>
    <p:sldId id="577" r:id="rId17"/>
    <p:sldId id="578" r:id="rId18"/>
    <p:sldId id="579" r:id="rId19"/>
    <p:sldId id="580" r:id="rId20"/>
    <p:sldId id="581" r:id="rId21"/>
    <p:sldId id="582" r:id="rId22"/>
    <p:sldId id="564" r:id="rId23"/>
    <p:sldId id="583" r:id="rId24"/>
    <p:sldId id="584" r:id="rId25"/>
    <p:sldId id="585" r:id="rId26"/>
    <p:sldId id="586" r:id="rId27"/>
    <p:sldId id="587" r:id="rId28"/>
    <p:sldId id="542" r:id="rId29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BA"/>
    <a:srgbClr val="0000FF"/>
    <a:srgbClr val="8E8F90"/>
    <a:srgbClr val="62259D"/>
    <a:srgbClr val="0095A8"/>
    <a:srgbClr val="FFA300"/>
    <a:srgbClr val="00A0E0"/>
    <a:srgbClr val="D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47" autoAdjust="0"/>
    <p:restoredTop sz="94660"/>
  </p:normalViewPr>
  <p:slideViewPr>
    <p:cSldViewPr>
      <p:cViewPr varScale="1">
        <p:scale>
          <a:sx n="85" d="100"/>
          <a:sy n="85" d="100"/>
        </p:scale>
        <p:origin x="1302" y="90"/>
      </p:cViewPr>
      <p:guideLst>
        <p:guide orient="horz" pos="2382"/>
        <p:guide pos="3368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24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7A11B9EA-CA0F-44BD-BE01-AB2589484C81}"/>
  </pc:docChgLst>
  <pc:docChgLst>
    <pc:chgData name="강환수" userId="f1cac8d9-9172-4d6c-9b10-74cb51d57900" providerId="ADAL" clId="{50D8E6F2-D2AE-48A7-A63D-968883BC3405}"/>
  </pc:docChgLst>
  <pc:docChgLst>
    <pc:chgData name="강환수" userId="f1cac8d9-9172-4d6c-9b10-74cb51d57900" providerId="ADAL" clId="{D4E92F4A-DDB3-4D3B-8EF9-CEDD11124057}"/>
  </pc:docChgLst>
  <pc:docChgLst>
    <pc:chgData name="강환수" userId="f1cac8d9-9172-4d6c-9b10-74cb51d57900" providerId="ADAL" clId="{46DCA983-04C1-4486-84C4-7449DA6B4520}"/>
  </pc:docChgLst>
  <pc:docChgLst>
    <pc:chgData name="강환수" userId="f1cac8d9-9172-4d6c-9b10-74cb51d57900" providerId="ADAL" clId="{20858B31-2CDD-4295-A59C-5A556D2C94D7}"/>
    <pc:docChg chg="custSel addSld delSld modSld sldOrd">
      <pc:chgData name="강환수" userId="f1cac8d9-9172-4d6c-9b10-74cb51d57900" providerId="ADAL" clId="{20858B31-2CDD-4295-A59C-5A556D2C94D7}" dt="2022-12-24T05:52:00.391" v="1633" actId="1038"/>
      <pc:docMkLst>
        <pc:docMk/>
      </pc:docMkLst>
      <pc:sldChg chg="delSp modSp">
        <pc:chgData name="강환수" userId="f1cac8d9-9172-4d6c-9b10-74cb51d57900" providerId="ADAL" clId="{20858B31-2CDD-4295-A59C-5A556D2C94D7}" dt="2022-12-24T05:19:20.032" v="949" actId="1036"/>
        <pc:sldMkLst>
          <pc:docMk/>
          <pc:sldMk cId="0" sldId="256"/>
        </pc:sldMkLst>
        <pc:spChg chg="mod">
          <ac:chgData name="강환수" userId="f1cac8d9-9172-4d6c-9b10-74cb51d57900" providerId="ADAL" clId="{20858B31-2CDD-4295-A59C-5A556D2C94D7}" dt="2022-12-24T05:19:20.032" v="949" actId="1036"/>
          <ac:spMkLst>
            <pc:docMk/>
            <pc:sldMk cId="0" sldId="256"/>
            <ac:spMk id="12" creationId="{00000000-0000-0000-0000-000000000000}"/>
          </ac:spMkLst>
        </pc:spChg>
        <pc:spChg chg="del">
          <ac:chgData name="강환수" userId="f1cac8d9-9172-4d6c-9b10-74cb51d57900" providerId="ADAL" clId="{20858B31-2CDD-4295-A59C-5A556D2C94D7}" dt="2022-12-24T05:19:15.942" v="936" actId="478"/>
          <ac:spMkLst>
            <pc:docMk/>
            <pc:sldMk cId="0" sldId="256"/>
            <ac:spMk id="13" creationId="{00000000-0000-0000-0000-000000000000}"/>
          </ac:spMkLst>
        </pc:spChg>
      </pc:sldChg>
      <pc:sldChg chg="modSp ord">
        <pc:chgData name="강환수" userId="f1cac8d9-9172-4d6c-9b10-74cb51d57900" providerId="ADAL" clId="{20858B31-2CDD-4295-A59C-5A556D2C94D7}" dt="2022-12-24T05:52:00.391" v="1633" actId="1038"/>
        <pc:sldMkLst>
          <pc:docMk/>
          <pc:sldMk cId="2477377263" sldId="273"/>
        </pc:sldMkLst>
        <pc:spChg chg="mod">
          <ac:chgData name="강환수" userId="f1cac8d9-9172-4d6c-9b10-74cb51d57900" providerId="ADAL" clId="{20858B31-2CDD-4295-A59C-5A556D2C94D7}" dt="2022-12-23T02:19:59.587" v="378" actId="6549"/>
          <ac:spMkLst>
            <pc:docMk/>
            <pc:sldMk cId="2477377263" sldId="273"/>
            <ac:spMk id="2" creationId="{E57BD92B-A116-45B4-A70A-AFCD12BEF3E1}"/>
          </ac:spMkLst>
        </pc:spChg>
        <pc:spChg chg="mod">
          <ac:chgData name="강환수" userId="f1cac8d9-9172-4d6c-9b10-74cb51d57900" providerId="ADAL" clId="{20858B31-2CDD-4295-A59C-5A556D2C94D7}" dt="2022-12-23T02:19:33.325" v="328" actId="6549"/>
          <ac:spMkLst>
            <pc:docMk/>
            <pc:sldMk cId="2477377263" sldId="273"/>
            <ac:spMk id="3" creationId="{41C3D33D-E8EC-4E13-A75D-4477D139882F}"/>
          </ac:spMkLst>
        </pc:spChg>
        <pc:spChg chg="mod">
          <ac:chgData name="강환수" userId="f1cac8d9-9172-4d6c-9b10-74cb51d57900" providerId="ADAL" clId="{20858B31-2CDD-4295-A59C-5A556D2C94D7}" dt="2022-12-24T05:52:00.391" v="1633" actId="1038"/>
          <ac:spMkLst>
            <pc:docMk/>
            <pc:sldMk cId="2477377263" sldId="273"/>
            <ac:spMk id="4" creationId="{99A17636-2B54-4960-B478-0E75528F697D}"/>
          </ac:spMkLst>
        </pc:spChg>
        <pc:spChg chg="mod">
          <ac:chgData name="강환수" userId="f1cac8d9-9172-4d6c-9b10-74cb51d57900" providerId="ADAL" clId="{20858B31-2CDD-4295-A59C-5A556D2C94D7}" dt="2022-12-24T05:52:00.391" v="1633" actId="1038"/>
          <ac:spMkLst>
            <pc:docMk/>
            <pc:sldMk cId="2477377263" sldId="273"/>
            <ac:spMk id="5" creationId="{7CDCFDB3-EEF9-4722-9EE9-D961C67672BD}"/>
          </ac:spMkLst>
        </pc:spChg>
        <pc:picChg chg="mod">
          <ac:chgData name="강환수" userId="f1cac8d9-9172-4d6c-9b10-74cb51d57900" providerId="ADAL" clId="{20858B31-2CDD-4295-A59C-5A556D2C94D7}" dt="2022-12-24T05:52:00.391" v="1633" actId="1038"/>
          <ac:picMkLst>
            <pc:docMk/>
            <pc:sldMk cId="2477377263" sldId="273"/>
            <ac:picMk id="6" creationId="{2B95DA98-3B35-4088-8FE8-119CDF018419}"/>
          </ac:picMkLst>
        </pc:picChg>
      </pc:sldChg>
      <pc:sldChg chg="delSp">
        <pc:chgData name="강환수" userId="f1cac8d9-9172-4d6c-9b10-74cb51d57900" providerId="ADAL" clId="{20858B31-2CDD-4295-A59C-5A556D2C94D7}" dt="2022-12-24T05:48:25.922" v="1615" actId="478"/>
        <pc:sldMkLst>
          <pc:docMk/>
          <pc:sldMk cId="280946256" sldId="275"/>
        </pc:sldMkLst>
        <pc:spChg chg="del">
          <ac:chgData name="강환수" userId="f1cac8d9-9172-4d6c-9b10-74cb51d57900" providerId="ADAL" clId="{20858B31-2CDD-4295-A59C-5A556D2C94D7}" dt="2022-12-24T05:48:25.922" v="1615" actId="478"/>
          <ac:spMkLst>
            <pc:docMk/>
            <pc:sldMk cId="280946256" sldId="275"/>
            <ac:spMk id="2" creationId="{AB64FF43-1A59-4BFA-B1A1-A6DC49791FFF}"/>
          </ac:spMkLst>
        </pc:spChg>
      </pc:sldChg>
      <pc:sldChg chg="addSp modSp">
        <pc:chgData name="강환수" userId="f1cac8d9-9172-4d6c-9b10-74cb51d57900" providerId="ADAL" clId="{20858B31-2CDD-4295-A59C-5A556D2C94D7}" dt="2022-12-24T05:48:40.713" v="1616" actId="6549"/>
        <pc:sldMkLst>
          <pc:docMk/>
          <pc:sldMk cId="2089946424" sldId="346"/>
        </pc:sldMkLst>
        <pc:spChg chg="mod">
          <ac:chgData name="강환수" userId="f1cac8d9-9172-4d6c-9b10-74cb51d57900" providerId="ADAL" clId="{20858B31-2CDD-4295-A59C-5A556D2C94D7}" dt="2022-12-24T05:48:40.713" v="1616" actId="6549"/>
          <ac:spMkLst>
            <pc:docMk/>
            <pc:sldMk cId="2089946424" sldId="346"/>
            <ac:spMk id="3" creationId="{BC28630C-2285-403A-963F-586E68FB7277}"/>
          </ac:spMkLst>
        </pc:spChg>
        <pc:spChg chg="add mod">
          <ac:chgData name="강환수" userId="f1cac8d9-9172-4d6c-9b10-74cb51d57900" providerId="ADAL" clId="{20858B31-2CDD-4295-A59C-5A556D2C94D7}" dt="2022-12-24T05:36:53.753" v="1569" actId="1076"/>
          <ac:spMkLst>
            <pc:docMk/>
            <pc:sldMk cId="2089946424" sldId="346"/>
            <ac:spMk id="5" creationId="{72AD7C7A-883F-4DC0-B70E-60D7AF52A81F}"/>
          </ac:spMkLst>
        </pc:spChg>
        <pc:picChg chg="mod">
          <ac:chgData name="강환수" userId="f1cac8d9-9172-4d6c-9b10-74cb51d57900" providerId="ADAL" clId="{20858B31-2CDD-4295-A59C-5A556D2C94D7}" dt="2022-12-23T02:05:27.774" v="13" actId="1035"/>
          <ac:picMkLst>
            <pc:docMk/>
            <pc:sldMk cId="2089946424" sldId="346"/>
            <ac:picMk id="4" creationId="{26EF55E5-7148-460E-894A-E34FE43E3141}"/>
          </ac:picMkLst>
        </pc:picChg>
      </pc:sldChg>
      <pc:sldChg chg="delSp modSp">
        <pc:chgData name="강환수" userId="f1cac8d9-9172-4d6c-9b10-74cb51d57900" providerId="ADAL" clId="{20858B31-2CDD-4295-A59C-5A556D2C94D7}" dt="2022-12-23T02:08:37.366" v="54" actId="20577"/>
        <pc:sldMkLst>
          <pc:docMk/>
          <pc:sldMk cId="696143681" sldId="349"/>
        </pc:sldMkLst>
        <pc:spChg chg="mod">
          <ac:chgData name="강환수" userId="f1cac8d9-9172-4d6c-9b10-74cb51d57900" providerId="ADAL" clId="{20858B31-2CDD-4295-A59C-5A556D2C94D7}" dt="2022-12-23T02:08:37.366" v="54" actId="20577"/>
          <ac:spMkLst>
            <pc:docMk/>
            <pc:sldMk cId="696143681" sldId="349"/>
            <ac:spMk id="3" creationId="{E310B2CC-AC84-4367-99EC-35369C77257A}"/>
          </ac:spMkLst>
        </pc:spChg>
        <pc:spChg chg="del mod">
          <ac:chgData name="강환수" userId="f1cac8d9-9172-4d6c-9b10-74cb51d57900" providerId="ADAL" clId="{20858B31-2CDD-4295-A59C-5A556D2C94D7}" dt="2022-12-23T02:08:28.433" v="44" actId="478"/>
          <ac:spMkLst>
            <pc:docMk/>
            <pc:sldMk cId="696143681" sldId="349"/>
            <ac:spMk id="5" creationId="{F2E726E1-B81A-4034-BE8F-EC508D97714C}"/>
          </ac:spMkLst>
        </pc:spChg>
        <pc:picChg chg="del">
          <ac:chgData name="강환수" userId="f1cac8d9-9172-4d6c-9b10-74cb51d57900" providerId="ADAL" clId="{20858B31-2CDD-4295-A59C-5A556D2C94D7}" dt="2022-12-23T02:08:10.328" v="39" actId="478"/>
          <ac:picMkLst>
            <pc:docMk/>
            <pc:sldMk cId="696143681" sldId="349"/>
            <ac:picMk id="1026" creationId="{DD424D94-C641-4659-B44E-E90FD439D775}"/>
          </ac:picMkLst>
        </pc:picChg>
      </pc:sldChg>
      <pc:sldChg chg="delSp modSp">
        <pc:chgData name="강환수" userId="f1cac8d9-9172-4d6c-9b10-74cb51d57900" providerId="ADAL" clId="{20858B31-2CDD-4295-A59C-5A556D2C94D7}" dt="2022-12-23T02:17:38.851" v="264" actId="478"/>
        <pc:sldMkLst>
          <pc:docMk/>
          <pc:sldMk cId="1707826271" sldId="359"/>
        </pc:sldMkLst>
        <pc:spChg chg="mod">
          <ac:chgData name="강환수" userId="f1cac8d9-9172-4d6c-9b10-74cb51d57900" providerId="ADAL" clId="{20858B31-2CDD-4295-A59C-5A556D2C94D7}" dt="2022-12-23T02:17:33.907" v="262" actId="6549"/>
          <ac:spMkLst>
            <pc:docMk/>
            <pc:sldMk cId="1707826271" sldId="359"/>
            <ac:spMk id="3" creationId="{D442DC83-2025-4518-A754-47B8BE1B66F4}"/>
          </ac:spMkLst>
        </pc:spChg>
        <pc:picChg chg="del">
          <ac:chgData name="강환수" userId="f1cac8d9-9172-4d6c-9b10-74cb51d57900" providerId="ADAL" clId="{20858B31-2CDD-4295-A59C-5A556D2C94D7}" dt="2022-12-23T02:17:36.163" v="263" actId="478"/>
          <ac:picMkLst>
            <pc:docMk/>
            <pc:sldMk cId="1707826271" sldId="359"/>
            <ac:picMk id="10242" creationId="{B1BD5B2E-C394-4405-9195-53A689DDD8D2}"/>
          </ac:picMkLst>
        </pc:picChg>
        <pc:cxnChg chg="del">
          <ac:chgData name="강환수" userId="f1cac8d9-9172-4d6c-9b10-74cb51d57900" providerId="ADAL" clId="{20858B31-2CDD-4295-A59C-5A556D2C94D7}" dt="2022-12-23T02:17:38.851" v="264" actId="478"/>
          <ac:cxnSpMkLst>
            <pc:docMk/>
            <pc:sldMk cId="1707826271" sldId="359"/>
            <ac:cxnSpMk id="5" creationId="{F9DDF5DE-D34B-4CBC-9E80-914B5735ECCE}"/>
          </ac:cxnSpMkLst>
        </pc:cxnChg>
      </pc:sldChg>
      <pc:sldChg chg="delSp">
        <pc:chgData name="강환수" userId="f1cac8d9-9172-4d6c-9b10-74cb51d57900" providerId="ADAL" clId="{20858B31-2CDD-4295-A59C-5A556D2C94D7}" dt="2022-12-24T05:25:30.293" v="1147" actId="478"/>
        <pc:sldMkLst>
          <pc:docMk/>
          <pc:sldMk cId="3368184355" sldId="368"/>
        </pc:sldMkLst>
        <pc:spChg chg="del">
          <ac:chgData name="강환수" userId="f1cac8d9-9172-4d6c-9b10-74cb51d57900" providerId="ADAL" clId="{20858B31-2CDD-4295-A59C-5A556D2C94D7}" dt="2022-12-24T05:25:30.293" v="1147" actId="478"/>
          <ac:spMkLst>
            <pc:docMk/>
            <pc:sldMk cId="3368184355" sldId="368"/>
            <ac:spMk id="5" creationId="{F4197481-A4DD-4EF0-A26F-59D64F1BC8A7}"/>
          </ac:spMkLst>
        </pc:spChg>
        <pc:picChg chg="del">
          <ac:chgData name="강환수" userId="f1cac8d9-9172-4d6c-9b10-74cb51d57900" providerId="ADAL" clId="{20858B31-2CDD-4295-A59C-5A556D2C94D7}" dt="2022-12-24T05:25:26.164" v="1146" actId="478"/>
          <ac:picMkLst>
            <pc:docMk/>
            <pc:sldMk cId="3368184355" sldId="368"/>
            <ac:picMk id="4" creationId="{832C85D6-A445-4E5F-98D4-E73046400991}"/>
          </ac:picMkLst>
        </pc:picChg>
      </pc:sldChg>
      <pc:sldChg chg="addSp modSp ord">
        <pc:chgData name="강환수" userId="f1cac8d9-9172-4d6c-9b10-74cb51d57900" providerId="ADAL" clId="{20858B31-2CDD-4295-A59C-5A556D2C94D7}" dt="2022-12-24T05:40:35.778" v="1605" actId="1076"/>
        <pc:sldMkLst>
          <pc:docMk/>
          <pc:sldMk cId="3983483844" sldId="369"/>
        </pc:sldMkLst>
        <pc:spChg chg="mod">
          <ac:chgData name="강환수" userId="f1cac8d9-9172-4d6c-9b10-74cb51d57900" providerId="ADAL" clId="{20858B31-2CDD-4295-A59C-5A556D2C94D7}" dt="2022-12-24T05:24:33.404" v="1143" actId="6549"/>
          <ac:spMkLst>
            <pc:docMk/>
            <pc:sldMk cId="3983483844" sldId="369"/>
            <ac:spMk id="3" creationId="{282E0652-67B6-4126-A33C-10C6676C9F0F}"/>
          </ac:spMkLst>
        </pc:spChg>
        <pc:spChg chg="add mod">
          <ac:chgData name="강환수" userId="f1cac8d9-9172-4d6c-9b10-74cb51d57900" providerId="ADAL" clId="{20858B31-2CDD-4295-A59C-5A556D2C94D7}" dt="2022-12-24T05:40:35.778" v="1605" actId="1076"/>
          <ac:spMkLst>
            <pc:docMk/>
            <pc:sldMk cId="3983483844" sldId="369"/>
            <ac:spMk id="5" creationId="{43CCBB7D-1DD1-497D-AA32-E88D16E0169E}"/>
          </ac:spMkLst>
        </pc:spChg>
      </pc:sldChg>
      <pc:sldChg chg="delSp modSp">
        <pc:chgData name="강환수" userId="f1cac8d9-9172-4d6c-9b10-74cb51d57900" providerId="ADAL" clId="{20858B31-2CDD-4295-A59C-5A556D2C94D7}" dt="2022-12-24T05:26:20.309" v="1149" actId="478"/>
        <pc:sldMkLst>
          <pc:docMk/>
          <pc:sldMk cId="475852267" sldId="370"/>
        </pc:sldMkLst>
        <pc:spChg chg="mod">
          <ac:chgData name="강환수" userId="f1cac8d9-9172-4d6c-9b10-74cb51d57900" providerId="ADAL" clId="{20858B31-2CDD-4295-A59C-5A556D2C94D7}" dt="2022-12-23T02:21:48.381" v="453" actId="20577"/>
          <ac:spMkLst>
            <pc:docMk/>
            <pc:sldMk cId="475852267" sldId="370"/>
            <ac:spMk id="2" creationId="{8BE3C063-99BB-439A-B46F-744E41B42314}"/>
          </ac:spMkLst>
        </pc:spChg>
        <pc:spChg chg="del">
          <ac:chgData name="강환수" userId="f1cac8d9-9172-4d6c-9b10-74cb51d57900" providerId="ADAL" clId="{20858B31-2CDD-4295-A59C-5A556D2C94D7}" dt="2022-12-24T05:26:20.309" v="1149" actId="478"/>
          <ac:spMkLst>
            <pc:docMk/>
            <pc:sldMk cId="475852267" sldId="370"/>
            <ac:spMk id="5" creationId="{77A2C76C-F5BA-4C82-AFEB-F5FE190C8886}"/>
          </ac:spMkLst>
        </pc:spChg>
        <pc:picChg chg="del">
          <ac:chgData name="강환수" userId="f1cac8d9-9172-4d6c-9b10-74cb51d57900" providerId="ADAL" clId="{20858B31-2CDD-4295-A59C-5A556D2C94D7}" dt="2022-12-24T05:26:15.604" v="1148" actId="478"/>
          <ac:picMkLst>
            <pc:docMk/>
            <pc:sldMk cId="475852267" sldId="370"/>
            <ac:picMk id="4" creationId="{BDD816E2-4D5F-4B32-AC1D-B529260487E0}"/>
          </ac:picMkLst>
        </pc:picChg>
      </pc:sldChg>
      <pc:sldChg chg="modSp">
        <pc:chgData name="강환수" userId="f1cac8d9-9172-4d6c-9b10-74cb51d57900" providerId="ADAL" clId="{20858B31-2CDD-4295-A59C-5A556D2C94D7}" dt="2022-12-24T05:27:09.355" v="1156" actId="1038"/>
        <pc:sldMkLst>
          <pc:docMk/>
          <pc:sldMk cId="806472700" sldId="413"/>
        </pc:sldMkLst>
        <pc:picChg chg="mod">
          <ac:chgData name="강환수" userId="f1cac8d9-9172-4d6c-9b10-74cb51d57900" providerId="ADAL" clId="{20858B31-2CDD-4295-A59C-5A556D2C94D7}" dt="2022-12-24T05:27:09.355" v="1156" actId="1038"/>
          <ac:picMkLst>
            <pc:docMk/>
            <pc:sldMk cId="806472700" sldId="413"/>
            <ac:picMk id="2052" creationId="{F6CF61B6-BEF0-4721-95BE-5982AC481A66}"/>
          </ac:picMkLst>
        </pc:picChg>
      </pc:sldChg>
      <pc:sldChg chg="modSp">
        <pc:chgData name="강환수" userId="f1cac8d9-9172-4d6c-9b10-74cb51d57900" providerId="ADAL" clId="{20858B31-2CDD-4295-A59C-5A556D2C94D7}" dt="2022-12-24T05:21:23.517" v="1020" actId="6549"/>
        <pc:sldMkLst>
          <pc:docMk/>
          <pc:sldMk cId="1277609412" sldId="421"/>
        </pc:sldMkLst>
        <pc:spChg chg="mod">
          <ac:chgData name="강환수" userId="f1cac8d9-9172-4d6c-9b10-74cb51d57900" providerId="ADAL" clId="{20858B31-2CDD-4295-A59C-5A556D2C94D7}" dt="2022-12-24T05:21:23.517" v="1020" actId="6549"/>
          <ac:spMkLst>
            <pc:docMk/>
            <pc:sldMk cId="1277609412" sldId="421"/>
            <ac:spMk id="25" creationId="{00000000-0000-0000-0000-000000000000}"/>
          </ac:spMkLst>
        </pc:spChg>
      </pc:sldChg>
      <pc:sldChg chg="addSp modSp add">
        <pc:chgData name="강환수" userId="f1cac8d9-9172-4d6c-9b10-74cb51d57900" providerId="ADAL" clId="{20858B31-2CDD-4295-A59C-5A556D2C94D7}" dt="2022-12-23T02:11:11.644" v="113" actId="1076"/>
        <pc:sldMkLst>
          <pc:docMk/>
          <pc:sldMk cId="2065762332" sldId="422"/>
        </pc:sldMkLst>
        <pc:spChg chg="mod">
          <ac:chgData name="강환수" userId="f1cac8d9-9172-4d6c-9b10-74cb51d57900" providerId="ADAL" clId="{20858B31-2CDD-4295-A59C-5A556D2C94D7}" dt="2022-12-23T02:09:59.239" v="59" actId="20577"/>
          <ac:spMkLst>
            <pc:docMk/>
            <pc:sldMk cId="2065762332" sldId="422"/>
            <ac:spMk id="2" creationId="{F259A545-F1AE-4F7B-980A-16B7378F0A9C}"/>
          </ac:spMkLst>
        </pc:spChg>
        <pc:spChg chg="mod">
          <ac:chgData name="강환수" userId="f1cac8d9-9172-4d6c-9b10-74cb51d57900" providerId="ADAL" clId="{20858B31-2CDD-4295-A59C-5A556D2C94D7}" dt="2022-12-23T02:10:58.286" v="109" actId="15"/>
          <ac:spMkLst>
            <pc:docMk/>
            <pc:sldMk cId="2065762332" sldId="422"/>
            <ac:spMk id="3" creationId="{E1E31AE3-8E5B-4775-AD3E-71D5471DAB0F}"/>
          </ac:spMkLst>
        </pc:spChg>
        <pc:picChg chg="add mod">
          <ac:chgData name="강환수" userId="f1cac8d9-9172-4d6c-9b10-74cb51d57900" providerId="ADAL" clId="{20858B31-2CDD-4295-A59C-5A556D2C94D7}" dt="2022-12-23T02:11:11.644" v="113" actId="1076"/>
          <ac:picMkLst>
            <pc:docMk/>
            <pc:sldMk cId="2065762332" sldId="422"/>
            <ac:picMk id="4" creationId="{3EA477AB-AF5D-4451-B380-73903FA0585D}"/>
          </ac:picMkLst>
        </pc:picChg>
      </pc:sldChg>
      <pc:sldChg chg="addSp modSp add">
        <pc:chgData name="강환수" userId="f1cac8d9-9172-4d6c-9b10-74cb51d57900" providerId="ADAL" clId="{20858B31-2CDD-4295-A59C-5A556D2C94D7}" dt="2022-12-23T02:13:26.552" v="148" actId="1076"/>
        <pc:sldMkLst>
          <pc:docMk/>
          <pc:sldMk cId="3085073515" sldId="423"/>
        </pc:sldMkLst>
        <pc:spChg chg="mod">
          <ac:chgData name="강환수" userId="f1cac8d9-9172-4d6c-9b10-74cb51d57900" providerId="ADAL" clId="{20858B31-2CDD-4295-A59C-5A556D2C94D7}" dt="2022-12-23T02:13:17.517" v="144"/>
          <ac:spMkLst>
            <pc:docMk/>
            <pc:sldMk cId="3085073515" sldId="423"/>
            <ac:spMk id="3" creationId="{70FCADA8-EDDA-434E-B63F-4AB8BA6080F0}"/>
          </ac:spMkLst>
        </pc:spChg>
        <pc:picChg chg="add mod">
          <ac:chgData name="강환수" userId="f1cac8d9-9172-4d6c-9b10-74cb51d57900" providerId="ADAL" clId="{20858B31-2CDD-4295-A59C-5A556D2C94D7}" dt="2022-12-23T02:13:26.552" v="148" actId="1076"/>
          <ac:picMkLst>
            <pc:docMk/>
            <pc:sldMk cId="3085073515" sldId="423"/>
            <ac:picMk id="4" creationId="{C091785E-D206-423F-8914-4511EBD11D73}"/>
          </ac:picMkLst>
        </pc:picChg>
      </pc:sldChg>
      <pc:sldChg chg="delSp modSp add">
        <pc:chgData name="강환수" userId="f1cac8d9-9172-4d6c-9b10-74cb51d57900" providerId="ADAL" clId="{20858B31-2CDD-4295-A59C-5A556D2C94D7}" dt="2022-12-23T02:14:41.077" v="171" actId="1076"/>
        <pc:sldMkLst>
          <pc:docMk/>
          <pc:sldMk cId="3302036588" sldId="425"/>
        </pc:sldMkLst>
        <pc:spChg chg="mod">
          <ac:chgData name="강환수" userId="f1cac8d9-9172-4d6c-9b10-74cb51d57900" providerId="ADAL" clId="{20858B31-2CDD-4295-A59C-5A556D2C94D7}" dt="2022-12-23T02:14:15.589" v="165" actId="6549"/>
          <ac:spMkLst>
            <pc:docMk/>
            <pc:sldMk cId="3302036588" sldId="425"/>
            <ac:spMk id="2" creationId="{2116ADD0-0BCA-49F7-84FD-E5DADA156FC0}"/>
          </ac:spMkLst>
        </pc:spChg>
        <pc:spChg chg="mod">
          <ac:chgData name="강환수" userId="f1cac8d9-9172-4d6c-9b10-74cb51d57900" providerId="ADAL" clId="{20858B31-2CDD-4295-A59C-5A556D2C94D7}" dt="2022-12-23T02:14:28.900" v="168" actId="14"/>
          <ac:spMkLst>
            <pc:docMk/>
            <pc:sldMk cId="3302036588" sldId="425"/>
            <ac:spMk id="3" creationId="{D442DC83-2025-4518-A754-47B8BE1B66F4}"/>
          </ac:spMkLst>
        </pc:spChg>
        <pc:picChg chg="mod">
          <ac:chgData name="강환수" userId="f1cac8d9-9172-4d6c-9b10-74cb51d57900" providerId="ADAL" clId="{20858B31-2CDD-4295-A59C-5A556D2C94D7}" dt="2022-12-23T02:14:41.077" v="171" actId="1076"/>
          <ac:picMkLst>
            <pc:docMk/>
            <pc:sldMk cId="3302036588" sldId="425"/>
            <ac:picMk id="10242" creationId="{B1BD5B2E-C394-4405-9195-53A689DDD8D2}"/>
          </ac:picMkLst>
        </pc:picChg>
        <pc:cxnChg chg="del">
          <ac:chgData name="강환수" userId="f1cac8d9-9172-4d6c-9b10-74cb51d57900" providerId="ADAL" clId="{20858B31-2CDD-4295-A59C-5A556D2C94D7}" dt="2022-12-23T02:14:36.164" v="169" actId="478"/>
          <ac:cxnSpMkLst>
            <pc:docMk/>
            <pc:sldMk cId="3302036588" sldId="425"/>
            <ac:cxnSpMk id="5" creationId="{F9DDF5DE-D34B-4CBC-9E80-914B5735ECCE}"/>
          </ac:cxnSpMkLst>
        </pc:cxnChg>
      </pc:sldChg>
      <pc:sldChg chg="modSp add">
        <pc:chgData name="강환수" userId="f1cac8d9-9172-4d6c-9b10-74cb51d57900" providerId="ADAL" clId="{20858B31-2CDD-4295-A59C-5A556D2C94D7}" dt="2022-12-23T02:21:06.645" v="417" actId="20577"/>
        <pc:sldMkLst>
          <pc:docMk/>
          <pc:sldMk cId="3235913817" sldId="426"/>
        </pc:sldMkLst>
        <pc:spChg chg="mod">
          <ac:chgData name="강환수" userId="f1cac8d9-9172-4d6c-9b10-74cb51d57900" providerId="ADAL" clId="{20858B31-2CDD-4295-A59C-5A556D2C94D7}" dt="2022-12-23T02:21:06.645" v="417" actId="20577"/>
          <ac:spMkLst>
            <pc:docMk/>
            <pc:sldMk cId="3235913817" sldId="426"/>
            <ac:spMk id="2" creationId="{E57BD92B-A116-45B4-A70A-AFCD12BEF3E1}"/>
          </ac:spMkLst>
        </pc:spChg>
        <pc:spChg chg="mod ord">
          <ac:chgData name="강환수" userId="f1cac8d9-9172-4d6c-9b10-74cb51d57900" providerId="ADAL" clId="{20858B31-2CDD-4295-A59C-5A556D2C94D7}" dt="2022-12-23T02:20:57.240" v="413" actId="166"/>
          <ac:spMkLst>
            <pc:docMk/>
            <pc:sldMk cId="3235913817" sldId="426"/>
            <ac:spMk id="3" creationId="{41C3D33D-E8EC-4E13-A75D-4477D139882F}"/>
          </ac:spMkLst>
        </pc:spChg>
        <pc:spChg chg="mod">
          <ac:chgData name="강환수" userId="f1cac8d9-9172-4d6c-9b10-74cb51d57900" providerId="ADAL" clId="{20858B31-2CDD-4295-A59C-5A556D2C94D7}" dt="2022-12-23T02:20:47.772" v="412" actId="1036"/>
          <ac:spMkLst>
            <pc:docMk/>
            <pc:sldMk cId="3235913817" sldId="426"/>
            <ac:spMk id="4" creationId="{99A17636-2B54-4960-B478-0E75528F697D}"/>
          </ac:spMkLst>
        </pc:spChg>
        <pc:spChg chg="mod">
          <ac:chgData name="강환수" userId="f1cac8d9-9172-4d6c-9b10-74cb51d57900" providerId="ADAL" clId="{20858B31-2CDD-4295-A59C-5A556D2C94D7}" dt="2022-12-23T02:20:47.772" v="412" actId="1036"/>
          <ac:spMkLst>
            <pc:docMk/>
            <pc:sldMk cId="3235913817" sldId="426"/>
            <ac:spMk id="5" creationId="{7CDCFDB3-EEF9-4722-9EE9-D961C67672BD}"/>
          </ac:spMkLst>
        </pc:spChg>
        <pc:picChg chg="mod">
          <ac:chgData name="강환수" userId="f1cac8d9-9172-4d6c-9b10-74cb51d57900" providerId="ADAL" clId="{20858B31-2CDD-4295-A59C-5A556D2C94D7}" dt="2022-12-23T02:20:47.772" v="412" actId="1036"/>
          <ac:picMkLst>
            <pc:docMk/>
            <pc:sldMk cId="3235913817" sldId="426"/>
            <ac:picMk id="6" creationId="{2B95DA98-3B35-4088-8FE8-119CDF018419}"/>
          </ac:picMkLst>
        </pc:picChg>
      </pc:sldChg>
      <pc:sldChg chg="modSp add ord">
        <pc:chgData name="강환수" userId="f1cac8d9-9172-4d6c-9b10-74cb51d57900" providerId="ADAL" clId="{20858B31-2CDD-4295-A59C-5A556D2C94D7}" dt="2022-12-24T05:21:02.998" v="1003" actId="20577"/>
        <pc:sldMkLst>
          <pc:docMk/>
          <pc:sldMk cId="2731531864" sldId="427"/>
        </pc:sldMkLst>
        <pc:spChg chg="mod">
          <ac:chgData name="강환수" userId="f1cac8d9-9172-4d6c-9b10-74cb51d57900" providerId="ADAL" clId="{20858B31-2CDD-4295-A59C-5A556D2C94D7}" dt="2022-12-23T02:29:25.458" v="932" actId="20577"/>
          <ac:spMkLst>
            <pc:docMk/>
            <pc:sldMk cId="2731531864" sldId="427"/>
            <ac:spMk id="2" creationId="{64BFCC30-5704-4068-B04C-A4C2170B2A9F}"/>
          </ac:spMkLst>
        </pc:spChg>
        <pc:spChg chg="mod">
          <ac:chgData name="강환수" userId="f1cac8d9-9172-4d6c-9b10-74cb51d57900" providerId="ADAL" clId="{20858B31-2CDD-4295-A59C-5A556D2C94D7}" dt="2022-12-24T05:21:02.998" v="1003" actId="20577"/>
          <ac:spMkLst>
            <pc:docMk/>
            <pc:sldMk cId="2731531864" sldId="427"/>
            <ac:spMk id="3" creationId="{BCA34214-28B5-4162-801D-04DCF3A1D27F}"/>
          </ac:spMkLst>
        </pc:spChg>
      </pc:sldChg>
      <pc:sldChg chg="modSp add">
        <pc:chgData name="강환수" userId="f1cac8d9-9172-4d6c-9b10-74cb51d57900" providerId="ADAL" clId="{20858B31-2CDD-4295-A59C-5A556D2C94D7}" dt="2022-12-24T05:30:38.561" v="1409"/>
        <pc:sldMkLst>
          <pc:docMk/>
          <pc:sldMk cId="4205860938" sldId="428"/>
        </pc:sldMkLst>
        <pc:spChg chg="mod">
          <ac:chgData name="강환수" userId="f1cac8d9-9172-4d6c-9b10-74cb51d57900" providerId="ADAL" clId="{20858B31-2CDD-4295-A59C-5A556D2C94D7}" dt="2022-12-23T02:25:41.235" v="519" actId="6549"/>
          <ac:spMkLst>
            <pc:docMk/>
            <pc:sldMk cId="4205860938" sldId="428"/>
            <ac:spMk id="2" creationId="{F174575F-D1E4-46F6-9002-C7D8F67D1C8E}"/>
          </ac:spMkLst>
        </pc:spChg>
        <pc:spChg chg="mod">
          <ac:chgData name="강환수" userId="f1cac8d9-9172-4d6c-9b10-74cb51d57900" providerId="ADAL" clId="{20858B31-2CDD-4295-A59C-5A556D2C94D7}" dt="2022-12-24T05:30:38.561" v="1409"/>
          <ac:spMkLst>
            <pc:docMk/>
            <pc:sldMk cId="4205860938" sldId="428"/>
            <ac:spMk id="3" creationId="{92231706-8DEB-4A62-9942-420B04CFBEDC}"/>
          </ac:spMkLst>
        </pc:spChg>
      </pc:sldChg>
      <pc:sldChg chg="modSp add">
        <pc:chgData name="강환수" userId="f1cac8d9-9172-4d6c-9b10-74cb51d57900" providerId="ADAL" clId="{20858B31-2CDD-4295-A59C-5A556D2C94D7}" dt="2022-12-24T05:33:52.371" v="1557" actId="6549"/>
        <pc:sldMkLst>
          <pc:docMk/>
          <pc:sldMk cId="3255158227" sldId="429"/>
        </pc:sldMkLst>
        <pc:spChg chg="mod">
          <ac:chgData name="강환수" userId="f1cac8d9-9172-4d6c-9b10-74cb51d57900" providerId="ADAL" clId="{20858B31-2CDD-4295-A59C-5A556D2C94D7}" dt="2022-12-24T05:33:52.371" v="1557" actId="6549"/>
          <ac:spMkLst>
            <pc:docMk/>
            <pc:sldMk cId="3255158227" sldId="429"/>
            <ac:spMk id="3" creationId="{92231706-8DEB-4A62-9942-420B04CFBEDC}"/>
          </ac:spMkLst>
        </pc:spChg>
      </pc:sldChg>
      <pc:sldChg chg="addSp modSp add">
        <pc:chgData name="강환수" userId="f1cac8d9-9172-4d6c-9b10-74cb51d57900" providerId="ADAL" clId="{20858B31-2CDD-4295-A59C-5A556D2C94D7}" dt="2022-12-24T05:39:20.982" v="1602" actId="5793"/>
        <pc:sldMkLst>
          <pc:docMk/>
          <pc:sldMk cId="1367871300" sldId="430"/>
        </pc:sldMkLst>
        <pc:spChg chg="mod">
          <ac:chgData name="강환수" userId="f1cac8d9-9172-4d6c-9b10-74cb51d57900" providerId="ADAL" clId="{20858B31-2CDD-4295-A59C-5A556D2C94D7}" dt="2022-12-24T05:39:20.982" v="1602" actId="5793"/>
          <ac:spMkLst>
            <pc:docMk/>
            <pc:sldMk cId="1367871300" sldId="430"/>
            <ac:spMk id="3" creationId="{92231706-8DEB-4A62-9942-420B04CFBEDC}"/>
          </ac:spMkLst>
        </pc:spChg>
        <pc:spChg chg="add mod">
          <ac:chgData name="강환수" userId="f1cac8d9-9172-4d6c-9b10-74cb51d57900" providerId="ADAL" clId="{20858B31-2CDD-4295-A59C-5A556D2C94D7}" dt="2022-12-24T05:39:10.573" v="1577" actId="1076"/>
          <ac:spMkLst>
            <pc:docMk/>
            <pc:sldMk cId="1367871300" sldId="430"/>
            <ac:spMk id="5" creationId="{0E36D313-0792-4CA4-A168-42004ED7739F}"/>
          </ac:spMkLst>
        </pc:spChg>
        <pc:picChg chg="add mod">
          <ac:chgData name="강환수" userId="f1cac8d9-9172-4d6c-9b10-74cb51d57900" providerId="ADAL" clId="{20858B31-2CDD-4295-A59C-5A556D2C94D7}" dt="2022-12-24T05:34:50.068" v="1561" actId="1076"/>
          <ac:picMkLst>
            <pc:docMk/>
            <pc:sldMk cId="1367871300" sldId="430"/>
            <ac:picMk id="4" creationId="{1C20028A-8E7F-45B6-B2B5-CA34434BBC25}"/>
          </ac:picMkLst>
        </pc:picChg>
      </pc:sldChg>
      <pc:sldChg chg="addSp modSp add">
        <pc:chgData name="강환수" userId="f1cac8d9-9172-4d6c-9b10-74cb51d57900" providerId="ADAL" clId="{20858B31-2CDD-4295-A59C-5A556D2C94D7}" dt="2022-12-24T05:51:19.842" v="1620" actId="1076"/>
        <pc:sldMkLst>
          <pc:docMk/>
          <pc:sldMk cId="3690621892" sldId="432"/>
        </pc:sldMkLst>
        <pc:spChg chg="mod">
          <ac:chgData name="강환수" userId="f1cac8d9-9172-4d6c-9b10-74cb51d57900" providerId="ADAL" clId="{20858B31-2CDD-4295-A59C-5A556D2C94D7}" dt="2022-12-24T05:23:17.683" v="1060" actId="6549"/>
          <ac:spMkLst>
            <pc:docMk/>
            <pc:sldMk cId="3690621892" sldId="432"/>
            <ac:spMk id="2" creationId="{A66D90CA-2ACF-4782-92A6-A9249B4E704A}"/>
          </ac:spMkLst>
        </pc:spChg>
        <pc:spChg chg="mod">
          <ac:chgData name="강환수" userId="f1cac8d9-9172-4d6c-9b10-74cb51d57900" providerId="ADAL" clId="{20858B31-2CDD-4295-A59C-5A556D2C94D7}" dt="2022-12-24T05:23:22.125" v="1061" actId="6549"/>
          <ac:spMkLst>
            <pc:docMk/>
            <pc:sldMk cId="3690621892" sldId="432"/>
            <ac:spMk id="3" creationId="{2BA155D6-77AE-4565-9BA0-DCD3F7911476}"/>
          </ac:spMkLst>
        </pc:spChg>
        <pc:spChg chg="mod">
          <ac:chgData name="강환수" userId="f1cac8d9-9172-4d6c-9b10-74cb51d57900" providerId="ADAL" clId="{20858B31-2CDD-4295-A59C-5A556D2C94D7}" dt="2022-12-24T05:51:16.645" v="1619" actId="1076"/>
          <ac:spMkLst>
            <pc:docMk/>
            <pc:sldMk cId="3690621892" sldId="432"/>
            <ac:spMk id="5" creationId="{F4197481-A4DD-4EF0-A26F-59D64F1BC8A7}"/>
          </ac:spMkLst>
        </pc:spChg>
        <pc:spChg chg="add mod">
          <ac:chgData name="강환수" userId="f1cac8d9-9172-4d6c-9b10-74cb51d57900" providerId="ADAL" clId="{20858B31-2CDD-4295-A59C-5A556D2C94D7}" dt="2022-12-24T05:51:19.842" v="1620" actId="1076"/>
          <ac:spMkLst>
            <pc:docMk/>
            <pc:sldMk cId="3690621892" sldId="432"/>
            <ac:spMk id="6" creationId="{C960650D-C011-43FC-95F7-F4CAF2891765}"/>
          </ac:spMkLst>
        </pc:spChg>
        <pc:picChg chg="mod">
          <ac:chgData name="강환수" userId="f1cac8d9-9172-4d6c-9b10-74cb51d57900" providerId="ADAL" clId="{20858B31-2CDD-4295-A59C-5A556D2C94D7}" dt="2022-12-24T05:51:08.520" v="1618" actId="1076"/>
          <ac:picMkLst>
            <pc:docMk/>
            <pc:sldMk cId="3690621892" sldId="432"/>
            <ac:picMk id="4" creationId="{832C85D6-A445-4E5F-98D4-E73046400991}"/>
          </ac:picMkLst>
        </pc:picChg>
      </pc:sldChg>
      <pc:sldChg chg="delSp modSp add">
        <pc:chgData name="강환수" userId="f1cac8d9-9172-4d6c-9b10-74cb51d57900" providerId="ADAL" clId="{20858B31-2CDD-4295-A59C-5A556D2C94D7}" dt="2022-12-24T05:24:47.238" v="1145" actId="6549"/>
        <pc:sldMkLst>
          <pc:docMk/>
          <pc:sldMk cId="1351528055" sldId="433"/>
        </pc:sldMkLst>
        <pc:spChg chg="mod">
          <ac:chgData name="강환수" userId="f1cac8d9-9172-4d6c-9b10-74cb51d57900" providerId="ADAL" clId="{20858B31-2CDD-4295-A59C-5A556D2C94D7}" dt="2022-12-24T05:24:27.052" v="1142" actId="6549"/>
          <ac:spMkLst>
            <pc:docMk/>
            <pc:sldMk cId="1351528055" sldId="433"/>
            <ac:spMk id="2" creationId="{8D3349FD-70C4-4047-858B-7CC09295EE74}"/>
          </ac:spMkLst>
        </pc:spChg>
        <pc:spChg chg="mod">
          <ac:chgData name="강환수" userId="f1cac8d9-9172-4d6c-9b10-74cb51d57900" providerId="ADAL" clId="{20858B31-2CDD-4295-A59C-5A556D2C94D7}" dt="2022-12-24T05:24:47.238" v="1145" actId="6549"/>
          <ac:spMkLst>
            <pc:docMk/>
            <pc:sldMk cId="1351528055" sldId="433"/>
            <ac:spMk id="3" creationId="{282E0652-67B6-4126-A33C-10C6676C9F0F}"/>
          </ac:spMkLst>
        </pc:spChg>
        <pc:picChg chg="del">
          <ac:chgData name="강환수" userId="f1cac8d9-9172-4d6c-9b10-74cb51d57900" providerId="ADAL" clId="{20858B31-2CDD-4295-A59C-5A556D2C94D7}" dt="2022-12-24T05:24:42.331" v="1144" actId="478"/>
          <ac:picMkLst>
            <pc:docMk/>
            <pc:sldMk cId="1351528055" sldId="433"/>
            <ac:picMk id="4" creationId="{E44AD9B7-DD66-4DA8-8077-4BB06258DA44}"/>
          </ac:picMkLst>
        </pc:picChg>
      </pc:sldChg>
    </pc:docChg>
  </pc:docChgLst>
  <pc:docChgLst>
    <pc:chgData name="강환수" userId="f1cac8d9-9172-4d6c-9b10-74cb51d57900" providerId="ADAL" clId="{28360E64-0F41-4D39-AE89-4A17EE3E00C3}"/>
  </pc:docChgLst>
  <pc:docChgLst>
    <pc:chgData name="강환수" userId="f1cac8d9-9172-4d6c-9b10-74cb51d57900" providerId="ADAL" clId="{D7C39D65-6956-4298-90C6-8FA828AFEF0C}"/>
  </pc:docChgLst>
  <pc:docChgLst>
    <pc:chgData name=" " userId="f1cac8d9-9172-4d6c-9b10-74cb51d57900" providerId="ADAL" clId="{D4E92F4A-DDB3-4D3B-8EF9-CEDD11124057}"/>
  </pc:docChgLst>
  <pc:docChgLst>
    <pc:chgData name=" " userId="f1cac8d9-9172-4d6c-9b10-74cb51d57900" providerId="ADAL" clId="{D283FD39-C011-451D-9209-5ABEE0A14EC7}"/>
    <pc:docChg chg="modSld">
      <pc:chgData name=" " userId="f1cac8d9-9172-4d6c-9b10-74cb51d57900" providerId="ADAL" clId="{D283FD39-C011-451D-9209-5ABEE0A14EC7}" dt="2023-01-12T09:20:12.302" v="47" actId="1035"/>
      <pc:docMkLst>
        <pc:docMk/>
      </pc:docMkLst>
      <pc:sldChg chg="addSp delSp modSp">
        <pc:chgData name=" " userId="f1cac8d9-9172-4d6c-9b10-74cb51d57900" providerId="ADAL" clId="{D283FD39-C011-451D-9209-5ABEE0A14EC7}" dt="2023-01-12T09:20:12.302" v="47" actId="1035"/>
        <pc:sldMkLst>
          <pc:docMk/>
          <pc:sldMk cId="1367871300" sldId="430"/>
        </pc:sldMkLst>
        <pc:spChg chg="add del mod">
          <ac:chgData name=" " userId="f1cac8d9-9172-4d6c-9b10-74cb51d57900" providerId="ADAL" clId="{D283FD39-C011-451D-9209-5ABEE0A14EC7}" dt="2023-01-12T09:19:22.201" v="2"/>
          <ac:spMkLst>
            <pc:docMk/>
            <pc:sldMk cId="1367871300" sldId="430"/>
            <ac:spMk id="6" creationId="{6919E9DE-CDD1-4238-874F-E0641D09A18D}"/>
          </ac:spMkLst>
        </pc:spChg>
        <pc:spChg chg="add mod">
          <ac:chgData name=" " userId="f1cac8d9-9172-4d6c-9b10-74cb51d57900" providerId="ADAL" clId="{D283FD39-C011-451D-9209-5ABEE0A14EC7}" dt="2023-01-12T09:20:12.302" v="47" actId="1035"/>
          <ac:spMkLst>
            <pc:docMk/>
            <pc:sldMk cId="1367871300" sldId="430"/>
            <ac:spMk id="7" creationId="{46D98189-04AC-4504-920A-11CD3FB6B5CD}"/>
          </ac:spMkLst>
        </pc:spChg>
      </pc:sldChg>
    </pc:docChg>
  </pc:docChgLst>
  <pc:docChgLst>
    <pc:chgData name="강환수" userId="f1cac8d9-9172-4d6c-9b10-74cb51d57900" providerId="ADAL" clId="{EB0FFEEA-6DF1-410A-813D-2F857F40F2ED}"/>
    <pc:docChg chg="addSld delSld modSld">
      <pc:chgData name="강환수" userId="f1cac8d9-9172-4d6c-9b10-74cb51d57900" providerId="ADAL" clId="{EB0FFEEA-6DF1-410A-813D-2F857F40F2ED}" dt="2022-12-22T21:10:05.057" v="53" actId="6549"/>
      <pc:docMkLst>
        <pc:docMk/>
      </pc:docMkLst>
      <pc:sldChg chg="modSp">
        <pc:chgData name="강환수" userId="f1cac8d9-9172-4d6c-9b10-74cb51d57900" providerId="ADAL" clId="{EB0FFEEA-6DF1-410A-813D-2F857F40F2ED}" dt="2022-12-22T21:08:56.252" v="25" actId="20577"/>
        <pc:sldMkLst>
          <pc:docMk/>
          <pc:sldMk cId="0" sldId="256"/>
        </pc:sldMkLst>
        <pc:spChg chg="mod">
          <ac:chgData name="강환수" userId="f1cac8d9-9172-4d6c-9b10-74cb51d57900" providerId="ADAL" clId="{EB0FFEEA-6DF1-410A-813D-2F857F40F2ED}" dt="2022-12-22T21:08:56.252" v="25" actId="20577"/>
          <ac:spMkLst>
            <pc:docMk/>
            <pc:sldMk cId="0" sldId="256"/>
            <ac:spMk id="12" creationId="{00000000-0000-0000-0000-000000000000}"/>
          </ac:spMkLst>
        </pc:spChg>
      </pc:sldChg>
      <pc:sldChg chg="modSp">
        <pc:chgData name="강환수" userId="f1cac8d9-9172-4d6c-9b10-74cb51d57900" providerId="ADAL" clId="{EB0FFEEA-6DF1-410A-813D-2F857F40F2ED}" dt="2022-12-22T21:09:12.951" v="32" actId="6549"/>
        <pc:sldMkLst>
          <pc:docMk/>
          <pc:sldMk cId="280946256" sldId="275"/>
        </pc:sldMkLst>
        <pc:spChg chg="mod">
          <ac:chgData name="강환수" userId="f1cac8d9-9172-4d6c-9b10-74cb51d57900" providerId="ADAL" clId="{EB0FFEEA-6DF1-410A-813D-2F857F40F2ED}" dt="2022-12-22T21:09:12.951" v="32" actId="6549"/>
          <ac:spMkLst>
            <pc:docMk/>
            <pc:sldMk cId="280946256" sldId="275"/>
            <ac:spMk id="25" creationId="{00000000-0000-0000-0000-000000000000}"/>
          </ac:spMkLst>
        </pc:spChg>
      </pc:sldChg>
      <pc:sldChg chg="modSp add">
        <pc:chgData name="강환수" userId="f1cac8d9-9172-4d6c-9b10-74cb51d57900" providerId="ADAL" clId="{EB0FFEEA-6DF1-410A-813D-2F857F40F2ED}" dt="2022-12-22T21:10:05.057" v="53" actId="6549"/>
        <pc:sldMkLst>
          <pc:docMk/>
          <pc:sldMk cId="1277609412" sldId="421"/>
        </pc:sldMkLst>
        <pc:spChg chg="mod">
          <ac:chgData name="강환수" userId="f1cac8d9-9172-4d6c-9b10-74cb51d57900" providerId="ADAL" clId="{EB0FFEEA-6DF1-410A-813D-2F857F40F2ED}" dt="2022-12-22T21:10:05.057" v="53" actId="6549"/>
          <ac:spMkLst>
            <pc:docMk/>
            <pc:sldMk cId="1277609412" sldId="421"/>
            <ac:spMk id="24" creationId="{00000000-0000-0000-0000-000000000000}"/>
          </ac:spMkLst>
        </pc:spChg>
        <pc:spChg chg="mod">
          <ac:chgData name="강환수" userId="f1cac8d9-9172-4d6c-9b10-74cb51d57900" providerId="ADAL" clId="{EB0FFEEA-6DF1-410A-813D-2F857F40F2ED}" dt="2022-12-22T21:09:46.293" v="51" actId="6549"/>
          <ac:spMkLst>
            <pc:docMk/>
            <pc:sldMk cId="1277609412" sldId="421"/>
            <ac:spMk id="25" creationId="{00000000-0000-0000-0000-000000000000}"/>
          </ac:spMkLst>
        </pc:spChg>
      </pc:sldChg>
    </pc:docChg>
  </pc:docChgLst>
  <pc:docChgLst>
    <pc:chgData name="강환수" userId="f1cac8d9-9172-4d6c-9b10-74cb51d57900" providerId="ADAL" clId="{ACC2DA4A-00BE-4ACC-A20C-C73A40136E98}"/>
  </pc:docChgLst>
  <pc:docChgLst>
    <pc:chgData name="강환수" userId="f1cac8d9-9172-4d6c-9b10-74cb51d57900" providerId="ADAL" clId="{AC1B6E21-83A5-48CD-9AC2-6913CD9DA73B}"/>
  </pc:docChgLst>
  <pc:docChgLst>
    <pc:chgData name="강환수" userId="f1cac8d9-9172-4d6c-9b10-74cb51d57900" providerId="ADAL" clId="{DA70B0BD-10AE-4441-9A53-BF0C0DA09A13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5E848-AEB5-4F35-9377-BE8BDA818B02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EE4DB-4DC5-4D64-8DB7-0E3B2611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9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pic>
        <p:nvPicPr>
          <p:cNvPr id="18" name="그림 17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26" name="직사각형 25"/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2023-12-24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2023-12-24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2023-12-24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10693400" cy="661929"/>
          </a:xfrm>
          <a:prstGeom prst="rect">
            <a:avLst/>
          </a:prstGeom>
          <a:solidFill>
            <a:srgbClr val="00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74260" y="57096"/>
            <a:ext cx="9104242" cy="523337"/>
          </a:xfrm>
        </p:spPr>
        <p:txBody>
          <a:bodyPr>
            <a:noAutofit/>
          </a:bodyPr>
          <a:lstStyle>
            <a:lvl1pPr algn="l">
              <a:defRPr sz="2646" b="1" spc="-11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74261" y="853045"/>
            <a:ext cx="10482893" cy="6251392"/>
          </a:xfrm>
        </p:spPr>
        <p:txBody>
          <a:bodyPr>
            <a:normAutofit/>
          </a:bodyPr>
          <a:lstStyle>
            <a:lvl1pPr marL="392049" indent="-288787">
              <a:lnSpc>
                <a:spcPct val="120000"/>
              </a:lnSpc>
              <a:buClr>
                <a:srgbClr val="006082"/>
              </a:buClr>
              <a:buSzPct val="130000"/>
              <a:buFont typeface="Wingdings" panose="05000000000000000000" pitchFamily="2" charset="2"/>
              <a:buChar char="§"/>
              <a:defRPr sz="2205" b="1"/>
            </a:lvl1pPr>
            <a:lvl2pPr marL="589824" indent="-196025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764"/>
            </a:lvl2pPr>
            <a:lvl3pPr marL="794599" indent="-204776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544"/>
            </a:lvl3pPr>
            <a:lvl4pPr marL="990624" indent="-196025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323"/>
            </a:lvl4pPr>
            <a:lvl5pPr marL="1188399" indent="-197775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103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4868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850590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33271-D89A-4FBA-A5D5-993221BF43D9}"/>
              </a:ext>
            </a:extLst>
          </p:cNvPr>
          <p:cNvSpPr/>
          <p:nvPr userDrawn="1"/>
        </p:nvSpPr>
        <p:spPr>
          <a:xfrm>
            <a:off x="9248293" y="477613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 smtClean="0">
                <a:solidFill>
                  <a:srgbClr val="0047BA"/>
                </a:solidFill>
                <a:latin typeface="+mj-ea"/>
                <a:ea typeface="+mj-ea"/>
              </a:rPr>
              <a:t>인공지능개론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sz="quarter" idx="10" hasCustomPrompt="1"/>
          </p:nvPr>
        </p:nvSpPr>
        <p:spPr>
          <a:xfrm>
            <a:off x="441190" y="960713"/>
            <a:ext cx="9874061" cy="601343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006082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850590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33271-D89A-4FBA-A5D5-993221BF43D9}"/>
              </a:ext>
            </a:extLst>
          </p:cNvPr>
          <p:cNvSpPr/>
          <p:nvPr userDrawn="1"/>
        </p:nvSpPr>
        <p:spPr>
          <a:xfrm>
            <a:off x="9248293" y="477613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 smtClean="0">
                <a:solidFill>
                  <a:srgbClr val="0047BA"/>
                </a:solidFill>
                <a:latin typeface="+mj-ea"/>
                <a:ea typeface="+mj-ea"/>
              </a:rPr>
              <a:t>인공지능개론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sz="quarter" idx="10" hasCustomPrompt="1"/>
          </p:nvPr>
        </p:nvSpPr>
        <p:spPr>
          <a:xfrm>
            <a:off x="441190" y="960713"/>
            <a:ext cx="9874061" cy="601343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006082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467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2023-12-24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2023-12-24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2023-12-24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2023-12-24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2023-12-24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2023-12-24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F26F0-715F-4F7E-B620-038BB9D470FF}" type="datetimeFigureOut">
              <a:rPr lang="ko-KR" altLang="en-US" smtClean="0"/>
              <a:pPr/>
              <a:t>2023-12-24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1" r:id="rId3"/>
    <p:sldLayoutId id="2147483649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aaa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0876" y="1434351"/>
            <a:ext cx="3473030" cy="3361608"/>
          </a:xfrm>
          <a:prstGeom prst="rect">
            <a:avLst/>
          </a:prstGeom>
        </p:spPr>
      </p:pic>
      <p:pic>
        <p:nvPicPr>
          <p:cNvPr id="11" name="그림 10" descr="aaa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" y="6156895"/>
            <a:ext cx="10692406" cy="1798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8107" y="2453435"/>
            <a:ext cx="31069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err="1" smtClean="0">
                <a:solidFill>
                  <a:srgbClr val="0047BA"/>
                </a:solidFill>
                <a:latin typeface="+mj-ea"/>
                <a:ea typeface="+mj-ea"/>
              </a:rPr>
              <a:t>인공신경망</a:t>
            </a:r>
            <a:r>
              <a:rPr lang="en-US" altLang="ko-KR" sz="4000" b="1" spc="-300" dirty="0" smtClean="0">
                <a:solidFill>
                  <a:srgbClr val="0047BA"/>
                </a:solidFill>
                <a:latin typeface="+mj-ea"/>
                <a:ea typeface="+mj-ea"/>
              </a:rPr>
              <a:t>(2)</a:t>
            </a:r>
            <a:endParaRPr lang="ko-KR" altLang="en-US" sz="40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endParaRPr lang="en-US" altLang="ko-KR" sz="4000" b="1" spc="-30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8228" y="509402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smtClean="0">
                <a:solidFill>
                  <a:srgbClr val="0047BA"/>
                </a:solidFill>
                <a:latin typeface="+mj-ea"/>
                <a:ea typeface="+mj-ea"/>
              </a:rPr>
              <a:t>조진형 </a:t>
            </a:r>
            <a:r>
              <a:rPr lang="ko-KR" altLang="en-US" sz="1800" b="1" dirty="0">
                <a:solidFill>
                  <a:srgbClr val="0047BA"/>
                </a:solidFill>
                <a:latin typeface="+mj-ea"/>
                <a:ea typeface="+mj-ea"/>
              </a:rPr>
              <a:t>교수</a:t>
            </a:r>
          </a:p>
        </p:txBody>
      </p:sp>
      <p:pic>
        <p:nvPicPr>
          <p:cNvPr id="16" name="그림 15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72" y="6948983"/>
            <a:ext cx="2228453" cy="267080"/>
          </a:xfrm>
          <a:prstGeom prst="rect">
            <a:avLst/>
          </a:prstGeom>
        </p:spPr>
      </p:pic>
      <p:pic>
        <p:nvPicPr>
          <p:cNvPr id="17" name="그림 16" descr="aaa-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012" y="6804967"/>
            <a:ext cx="1872208" cy="400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r>
              <a:rPr lang="ko-KR" altLang="en-US" sz="1764" dirty="0"/>
              <a:t>신경망이 동작을 변경하는 방법은 연결 강도를 조정하는 것</a:t>
            </a:r>
            <a:r>
              <a:rPr lang="ko-KR" altLang="en-US" sz="1764" b="0" dirty="0"/>
              <a:t>이다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따라서 인공 신경망의 학습이라는 것은 그림과 같이 출력을 목표치와 비교하여 </a:t>
            </a:r>
            <a:r>
              <a:rPr lang="ko-KR" altLang="en-US" sz="1764" dirty="0"/>
              <a:t>오차를 계산하고 이 오차를 줄이는 방향으로 연결 강도를 변경</a:t>
            </a:r>
            <a:r>
              <a:rPr lang="ko-KR" altLang="en-US" sz="1764" b="0" dirty="0"/>
              <a:t>하는 일을 의미한다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이 그림에서는 원래의 연결 강도가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에서 </a:t>
            </a:r>
            <a:r>
              <a:rPr lang="en-US" altLang="ko-KR" sz="1764" b="0" dirty="0"/>
              <a:t>2</a:t>
            </a:r>
            <a:r>
              <a:rPr lang="ko-KR" altLang="en-US" sz="1764" b="0" dirty="0"/>
              <a:t>로 변경된 회로를 보여주고 있다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이 회로는 이제 </a:t>
            </a:r>
            <a:r>
              <a:rPr lang="en" altLang="ko-Kore-KR" sz="1764" b="0" dirty="0"/>
              <a:t>OR </a:t>
            </a:r>
            <a:r>
              <a:rPr lang="ko-KR" altLang="en-US" sz="1764" b="0" dirty="0"/>
              <a:t>연산을 수행할 수 있을 것이다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9630B3-62DE-55C8-6D8E-5AC23502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46" y="853046"/>
            <a:ext cx="9041868" cy="26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인공지능에서 말하는 좁은 의미의 학습이란 문제해결을 위해 인간의 개입을 최소화하여 최적의 해를 구하는 과정으로 이야기할 수 있을 것이다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인공 신경망에서 말하는 최적의 해란 주어진 </a:t>
            </a:r>
            <a:r>
              <a:rPr lang="ko-KR" altLang="en-US" sz="1764" b="0" dirty="0" err="1"/>
              <a:t>입력값에</a:t>
            </a:r>
            <a:r>
              <a:rPr lang="ko-KR" altLang="en-US" sz="1764" b="0" dirty="0"/>
              <a:t> 대하여 신경망의 연결 강도 값</a:t>
            </a:r>
            <a:r>
              <a:rPr lang="en-US" altLang="ko-KR" sz="1764" b="0" dirty="0"/>
              <a:t>(</a:t>
            </a:r>
            <a:r>
              <a:rPr lang="ko-KR" altLang="en-US" sz="1764" dirty="0">
                <a:solidFill>
                  <a:srgbClr val="0077A3"/>
                </a:solidFill>
              </a:rPr>
              <a:t>가중치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weight</a:t>
            </a:r>
            <a:r>
              <a:rPr lang="en" altLang="ko-Kore-KR" sz="1764" b="0" dirty="0"/>
              <a:t> )</a:t>
            </a:r>
            <a:r>
              <a:rPr lang="ko-KR" altLang="en-US" sz="1764" b="0" dirty="0"/>
              <a:t>을 곱하여 얻은 </a:t>
            </a:r>
            <a:r>
              <a:rPr lang="ko-KR" altLang="en-US" sz="1764" b="0" dirty="0" err="1"/>
              <a:t>출력값이</a:t>
            </a:r>
            <a:r>
              <a:rPr lang="ko-KR" altLang="en-US" sz="1764" b="0" dirty="0"/>
              <a:t> 적절한 오차범위 이내의 </a:t>
            </a:r>
            <a:r>
              <a:rPr lang="ko-KR" altLang="en-US" sz="1764" b="0" dirty="0" err="1"/>
              <a:t>목표값에</a:t>
            </a:r>
            <a:r>
              <a:rPr lang="ko-KR" altLang="en-US" sz="1764" b="0" dirty="0"/>
              <a:t> 도달한 경우를 말한다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6D149-B2D0-B505-9148-905C35D6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3" y="3365389"/>
            <a:ext cx="9130154" cy="33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7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인공 신경망의 </a:t>
            </a:r>
            <a:r>
              <a:rPr lang="ko-KR" altLang="en-US" sz="1764" dirty="0"/>
              <a:t>연결 강도 개선은 </a:t>
            </a:r>
            <a:r>
              <a:rPr lang="ko-KR" altLang="en-US" sz="1764" dirty="0" err="1"/>
              <a:t>출력값과</a:t>
            </a:r>
            <a:r>
              <a:rPr lang="ko-KR" altLang="en-US" sz="1764" dirty="0"/>
              <a:t> </a:t>
            </a:r>
            <a:r>
              <a:rPr lang="ko-KR" altLang="en-US" sz="1764" dirty="0" err="1"/>
              <a:t>목표값과의</a:t>
            </a:r>
            <a:r>
              <a:rPr lang="ko-KR" altLang="en-US" sz="1764" dirty="0"/>
              <a:t> 차이를 이용하여 수행</a:t>
            </a:r>
            <a:r>
              <a:rPr lang="ko-KR" altLang="en-US" sz="1764" b="0" dirty="0"/>
              <a:t>할 것인데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이것을 </a:t>
            </a:r>
            <a:r>
              <a:rPr lang="ko-KR" altLang="en-US" sz="1764" dirty="0">
                <a:solidFill>
                  <a:srgbClr val="0077A3"/>
                </a:solidFill>
              </a:rPr>
              <a:t>오차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error</a:t>
            </a:r>
            <a:r>
              <a:rPr lang="en" altLang="ko-Kore-KR" sz="1764" dirty="0">
                <a:solidFill>
                  <a:srgbClr val="0077A3"/>
                </a:solidFill>
              </a:rPr>
              <a:t> </a:t>
            </a:r>
            <a:r>
              <a:rPr lang="ko-KR" altLang="en-US" sz="1764" b="0" dirty="0" err="1"/>
              <a:t>라고</a:t>
            </a:r>
            <a:r>
              <a:rPr lang="ko-KR" altLang="en-US" sz="1764" b="0" dirty="0"/>
              <a:t> 부른다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오차를 줄이는 방향으로 연결 강도를 조정하는 일이 신경망의 </a:t>
            </a:r>
            <a:r>
              <a:rPr lang="ko-KR" altLang="en-US" sz="1764" dirty="0">
                <a:solidFill>
                  <a:srgbClr val="0077A3"/>
                </a:solidFill>
              </a:rPr>
              <a:t>최적화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optimization</a:t>
            </a:r>
            <a:r>
              <a:rPr lang="en" altLang="ko-Kore-KR" sz="1764" dirty="0">
                <a:solidFill>
                  <a:srgbClr val="0077A3"/>
                </a:solidFill>
              </a:rPr>
              <a:t> </a:t>
            </a:r>
            <a:r>
              <a:rPr lang="en" altLang="ko-Kore-KR" sz="1764" b="0" dirty="0"/>
              <a:t>, </a:t>
            </a:r>
            <a:r>
              <a:rPr lang="ko-KR" altLang="en-US" sz="1764" b="0" dirty="0"/>
              <a:t>즉 학습이다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C090C8-7762-222A-7822-0CC8A2E0E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852" y="6310935"/>
            <a:ext cx="1232677" cy="11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19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5B2D03-A43B-36A4-C5F8-AAEE24A9B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"/>
          <a:stretch/>
        </p:blipFill>
        <p:spPr>
          <a:xfrm>
            <a:off x="1167174" y="908504"/>
            <a:ext cx="8359052" cy="64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31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dirty="0"/>
              <a:t>오차를 이용하여 학습이 가능한 획기적인 </a:t>
            </a:r>
            <a:r>
              <a:rPr lang="ko-KR" altLang="en-US" sz="1764" dirty="0" err="1"/>
              <a:t>퍼셉트론</a:t>
            </a:r>
            <a:r>
              <a:rPr lang="ko-KR" altLang="en-US" sz="1764" b="0" dirty="0" err="1"/>
              <a:t>은</a:t>
            </a:r>
            <a:r>
              <a:rPr lang="ko-KR" altLang="en-US" sz="1764" b="0" dirty="0"/>
              <a:t> </a:t>
            </a:r>
            <a:r>
              <a:rPr lang="en-US" altLang="ko-KR" sz="1764" b="0" dirty="0"/>
              <a:t>1958</a:t>
            </a:r>
            <a:r>
              <a:rPr lang="ko-KR" altLang="en-US" sz="1764" b="0" dirty="0"/>
              <a:t>년에 미국 해군 연구실의 </a:t>
            </a:r>
            <a:r>
              <a:rPr lang="ko-KR" altLang="en-US" sz="1764" dirty="0"/>
              <a:t>프랭크 </a:t>
            </a:r>
            <a:r>
              <a:rPr lang="ko-KR" altLang="en-US" sz="1764" dirty="0" err="1"/>
              <a:t>로젠블랫</a:t>
            </a:r>
            <a:r>
              <a:rPr lang="ko-KR" altLang="en-US" sz="1764" dirty="0"/>
              <a:t> </a:t>
            </a:r>
            <a:r>
              <a:rPr lang="en" altLang="ko-Kore-KR" sz="1764" baseline="30000" dirty="0"/>
              <a:t>Frank Rosenblatt</a:t>
            </a:r>
            <a:r>
              <a:rPr lang="en" altLang="ko-Kore-KR" sz="1764" b="0" baseline="30000" dirty="0"/>
              <a:t> </a:t>
            </a:r>
            <a:r>
              <a:rPr lang="ko-KR" altLang="en-US" sz="1764" b="0" dirty="0"/>
              <a:t>에 의해 최초로 공개되었고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당시 인공지능의 새로운 장을 연 기술로 각광을 받았다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미국 해군은 기자들을 모아 놓고 이 장치를 시연하였는데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이날의 행사를 보도한 뉴욕 타임스의 기사를 보면 당시의 기대가 어느 정도인지 알 수 있다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생각하는 기계를 만드는 일에 인공 신경망 을 이용한 </a:t>
            </a:r>
            <a:r>
              <a:rPr lang="ko-KR" altLang="en-US" sz="1764" dirty="0">
                <a:solidFill>
                  <a:srgbClr val="0077A3"/>
                </a:solidFill>
              </a:rPr>
              <a:t>연결주의</a:t>
            </a:r>
            <a:r>
              <a:rPr lang="ko-KR" altLang="en-US" sz="1764" b="0" dirty="0"/>
              <a:t>가 주인공으로 등장한 것이다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9D0C01-4D28-D444-2DDF-44AB4D89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65" y="6230253"/>
            <a:ext cx="1316025" cy="12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0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현재 인공지능 연구의 주류인 </a:t>
            </a:r>
            <a:r>
              <a:rPr lang="ko-KR" altLang="en-US" sz="1764" b="0" dirty="0" err="1"/>
              <a:t>딥러닝은</a:t>
            </a:r>
            <a:r>
              <a:rPr lang="ko-KR" altLang="en-US" sz="1764" b="0" dirty="0"/>
              <a:t> </a:t>
            </a:r>
            <a:r>
              <a:rPr lang="ko-KR" altLang="en-US" sz="1764" b="0" dirty="0" err="1"/>
              <a:t>퍼셉트론에</a:t>
            </a:r>
            <a:r>
              <a:rPr lang="ko-KR" altLang="en-US" sz="1764" b="0" dirty="0"/>
              <a:t> 기반하고 있으므로 연결주의적 모델이 주인공이지만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초창기 연구자들의 연구 방향을 살펴본다면 “</a:t>
            </a:r>
            <a:r>
              <a:rPr lang="ko-KR" altLang="en-US" sz="1764" b="0" dirty="0" err="1"/>
              <a:t>인공지능”이라는</a:t>
            </a:r>
            <a:r>
              <a:rPr lang="ko-KR" altLang="en-US" sz="1764" b="0" dirty="0"/>
              <a:t> 용어 자체를 기호주의자들이 만들어낸 것임을 알 수 있다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기호주의자들은 </a:t>
            </a:r>
            <a:r>
              <a:rPr lang="ko-KR" altLang="en-US" sz="1764" b="0" dirty="0" err="1"/>
              <a:t>로젠블랫이</a:t>
            </a:r>
            <a:r>
              <a:rPr lang="ko-KR" altLang="en-US" sz="1764" b="0" dirty="0"/>
              <a:t> 과학적 기준을 따르지 않고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언론을 편파적으로 활용해 “</a:t>
            </a:r>
            <a:r>
              <a:rPr lang="ko-KR" altLang="en-US" sz="1764" dirty="0">
                <a:solidFill>
                  <a:srgbClr val="0077A3"/>
                </a:solidFill>
              </a:rPr>
              <a:t>과장된 </a:t>
            </a:r>
            <a:r>
              <a:rPr lang="ko-KR" altLang="en-US" sz="1764" dirty="0" err="1">
                <a:solidFill>
                  <a:srgbClr val="0077A3"/>
                </a:solidFill>
              </a:rPr>
              <a:t>주장</a:t>
            </a:r>
            <a:r>
              <a:rPr lang="ko-KR" altLang="en-US" sz="1764" b="0" dirty="0" err="1"/>
              <a:t>”을</a:t>
            </a:r>
            <a:r>
              <a:rPr lang="ko-KR" altLang="en-US" sz="1764" b="0" dirty="0"/>
              <a:t> 한다고 보았다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그리고 이에 대한 비판의 최전선에 </a:t>
            </a:r>
            <a:r>
              <a:rPr lang="ko-KR" altLang="en-US" sz="1764" dirty="0" err="1"/>
              <a:t>마빈</a:t>
            </a:r>
            <a:r>
              <a:rPr lang="ko-KR" altLang="en-US" sz="1764" dirty="0"/>
              <a:t> 민스키</a:t>
            </a:r>
            <a:r>
              <a:rPr lang="ko-KR" altLang="en-US" sz="1764" b="0" dirty="0"/>
              <a:t>가 나섰던 것이다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9A8D1A-2550-B3CD-2DA5-F9ECFFD67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054" y="5916186"/>
            <a:ext cx="1640475" cy="15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86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1C6F96-F079-EFE7-A9AC-8577BF29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8" y="2124977"/>
            <a:ext cx="8653445" cy="33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2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10AD5071-86BD-0856-7AB7-C6BDE04CBA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인공 신경망을 만드는 수학 도구 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입력값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(0, 1)</a:t>
                </a:r>
                <a:r>
                  <a:rPr lang="ko-KR" altLang="en-US" dirty="0"/>
                  <a:t>이 주어져 있고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입력에 대하여 </a:t>
                </a:r>
                <a:r>
                  <a:rPr lang="en-US" altLang="ko-KR" dirty="0"/>
                  <a:t>(1.0, 1.0)</a:t>
                </a:r>
                <a:r>
                  <a:rPr lang="ko-KR" altLang="en-US" dirty="0"/>
                  <a:t>의 가중치를 가진 </a:t>
                </a:r>
                <a:r>
                  <a:rPr lang="ko-KR" altLang="en-US" dirty="0" err="1"/>
                  <a:t>퍼셉트론과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(2.0, 2.0)</a:t>
                </a:r>
                <a:r>
                  <a:rPr lang="ko-KR" altLang="en-US" dirty="0"/>
                  <a:t>의 가중치를 가진 두 종류의 </a:t>
                </a:r>
                <a:r>
                  <a:rPr lang="ko-KR" altLang="en-US" dirty="0" err="1"/>
                  <a:t>퍼셉트론이</a:t>
                </a:r>
                <a:r>
                  <a:rPr lang="ko-KR" altLang="en-US" dirty="0"/>
                  <a:t> 있다고 가정하자</a:t>
                </a:r>
                <a:r>
                  <a:rPr lang="en-US" altLang="ko-KR" dirty="0"/>
                  <a:t>. 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두 </a:t>
                </a:r>
                <a:r>
                  <a:rPr lang="ko-KR" altLang="en-US" dirty="0" err="1"/>
                  <a:t>퍼셉트론은</a:t>
                </a:r>
                <a:r>
                  <a:rPr lang="ko-KR" altLang="en-US" dirty="0"/>
                  <a:t> 그림과 같이 </a:t>
                </a:r>
                <a:r>
                  <a:rPr lang="ko-KR" altLang="en-US" dirty="0" err="1"/>
                  <a:t>입력값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(0, 1)</a:t>
                </a:r>
                <a:r>
                  <a:rPr lang="ko-KR" altLang="en-US" dirty="0"/>
                  <a:t>에 대해서 서로 다른 가중치 </a:t>
                </a:r>
                <a:r>
                  <a:rPr lang="en" altLang="ko-Kore-KR" b="1" dirty="0"/>
                  <a:t>W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가지며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가중치를 곱한 신호의 합에 의해 나타나는 값이 활성화 함수 </a:t>
                </a:r>
                <a14:m>
                  <m:oMath xmlns:m="http://schemas.openxmlformats.org/officeDocument/2006/math">
                    <m:r>
                      <a:rPr lang="en" altLang="ko-Kore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" altLang="ko-Kore-KR" dirty="0"/>
                  <a:t>( )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통과하면서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최종적으로 한쪽의 출력은 </a:t>
                </a:r>
                <a:r>
                  <a:rPr lang="en-US" altLang="ko-KR" dirty="0"/>
                  <a:t>0(</a:t>
                </a:r>
                <a:r>
                  <a:rPr lang="en" altLang="ko-Kore-KR" dirty="0"/>
                  <a:t>False)</a:t>
                </a:r>
                <a:r>
                  <a:rPr lang="ko-KR" altLang="en-US" dirty="0" err="1"/>
                  <a:t>으로</a:t>
                </a:r>
                <a:r>
                  <a:rPr lang="ko-KR" altLang="en-US" dirty="0"/>
                  <a:t> 다른 한쪽은 </a:t>
                </a:r>
                <a:r>
                  <a:rPr lang="en-US" altLang="ko-KR" dirty="0"/>
                  <a:t>1(</a:t>
                </a:r>
                <a:r>
                  <a:rPr lang="en" altLang="ko-Kore-KR" dirty="0"/>
                  <a:t>True)</a:t>
                </a:r>
                <a:r>
                  <a:rPr lang="ko-KR" altLang="en-US" dirty="0"/>
                  <a:t>로 나타난다</a:t>
                </a:r>
                <a:r>
                  <a:rPr lang="en-US" altLang="ko-KR" dirty="0"/>
                  <a:t>. 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가중치의 가중합을 구하기 위해서 여러 가지 방법이 사용될 수 있다</a:t>
                </a:r>
                <a:r>
                  <a:rPr lang="en-US" altLang="ko-KR" dirty="0"/>
                  <a:t>. 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하지만 이들 중에서 행렬 표현법을 사용하면 매우 간편하게 가중합을 구할 수 있다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10AD5071-86BD-0856-7AB7-C6BDE04CB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t="-893" r="-2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C86FD2B3-3587-1943-41D4-C4E15D90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767" y="6241582"/>
            <a:ext cx="1304322" cy="12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26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10AD5071-86BD-0856-7AB7-C6BDE04CBA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ko-KR" sz="1764" b="0" dirty="0"/>
              </a:p>
              <a:p>
                <a:endParaRPr lang="en-US" altLang="ko-KR" sz="1764" b="0" dirty="0"/>
              </a:p>
              <a:p>
                <a:endParaRPr lang="en-US" altLang="ko-KR" sz="1764" b="0" dirty="0"/>
              </a:p>
              <a:p>
                <a:endParaRPr lang="en-US" altLang="ko-KR" sz="1764" b="0" dirty="0"/>
              </a:p>
              <a:p>
                <a:endParaRPr lang="en-US" altLang="ko-KR" sz="1764" b="0" dirty="0"/>
              </a:p>
              <a:p>
                <a:endParaRPr lang="en-US" altLang="ko-KR" sz="1764" b="0" dirty="0"/>
              </a:p>
              <a:p>
                <a:endParaRPr lang="en-US" altLang="ko-KR" sz="1764" b="0" dirty="0"/>
              </a:p>
              <a:p>
                <a:endParaRPr lang="en" altLang="ko-Kore-KR" sz="1764" b="0" dirty="0"/>
              </a:p>
              <a:p>
                <a:r>
                  <a:rPr lang="en" altLang="ko-Kore-KR" sz="1764" b="0" dirty="0"/>
                  <a:t>AND </a:t>
                </a:r>
                <a:r>
                  <a:rPr lang="ko-KR" altLang="en-US" sz="1764" b="0" dirty="0"/>
                  <a:t>연산은 어떤 방식으로 표현 가능할까</a:t>
                </a:r>
                <a:r>
                  <a:rPr lang="en-US" altLang="ko-KR" sz="1764" b="0" dirty="0"/>
                  <a:t>? </a:t>
                </a:r>
              </a:p>
              <a:p>
                <a:r>
                  <a:rPr lang="ko-KR" altLang="en-US" sz="1764" b="0" dirty="0"/>
                  <a:t>그림과 같이 입력 벡터 </a:t>
                </a:r>
                <a:r>
                  <a:rPr lang="en" altLang="ko-Kore-KR" sz="1764" b="0" dirty="0"/>
                  <a:t>X</a:t>
                </a:r>
                <a:r>
                  <a:rPr lang="ko-KR" altLang="en-US" sz="1764" b="0" dirty="0"/>
                  <a:t>에 가중치 </a:t>
                </a:r>
                <a:r>
                  <a:rPr lang="en" altLang="ko-Kore-KR" sz="1764" b="0" dirty="0"/>
                  <a:t>W</a:t>
                </a:r>
                <a:r>
                  <a:rPr lang="ko-KR" altLang="en-US" sz="1764" b="0" dirty="0" err="1"/>
                  <a:t>를</a:t>
                </a:r>
                <a:r>
                  <a:rPr lang="ko-KR" altLang="en-US" sz="1764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" altLang="ko-Kore-KR" sz="1764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764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764" b="0" i="1">
                                <a:latin typeface="Cambria Math" panose="02040503050406030204" pitchFamily="18" charset="0"/>
                              </a:rPr>
                              <m:t>1.0</m:t>
                            </m:r>
                          </m:e>
                          <m:e>
                            <m:r>
                              <a:rPr lang="en-US" altLang="ko-KR" sz="1764" b="0" i="1">
                                <a:latin typeface="Cambria Math" panose="02040503050406030204" pitchFamily="18" charset="0"/>
                              </a:rPr>
                              <m:t>1.0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764" b="0" dirty="0"/>
                  <a:t>와 같은 열 벡터로 두고</a:t>
                </a:r>
                <a:r>
                  <a:rPr lang="en-US" altLang="ko-KR" sz="1764" b="0" dirty="0"/>
                  <a:t>, </a:t>
                </a:r>
                <a:r>
                  <a:rPr lang="ko-KR" altLang="en-US" sz="1764" b="0" dirty="0"/>
                  <a:t>이 두 행렬을 곱하는 행렬 곱을 이용해서 신호 합산 값 </a:t>
                </a:r>
                <a:r>
                  <a:rPr lang="en-US" altLang="ko-KR" sz="1764" b="0" dirty="0"/>
                  <a:t>1.0</a:t>
                </a:r>
                <a:r>
                  <a:rPr lang="ko-KR" altLang="en-US" sz="1764" b="0" dirty="0"/>
                  <a:t>을 얻을 수 있다</a:t>
                </a:r>
                <a:r>
                  <a:rPr lang="en-US" altLang="ko-KR" sz="1764" b="0" dirty="0"/>
                  <a:t>. </a:t>
                </a:r>
              </a:p>
              <a:p>
                <a:r>
                  <a:rPr lang="ko-KR" altLang="en-US" sz="1764" b="0" dirty="0"/>
                  <a:t>활성화 함수에서 </a:t>
                </a:r>
                <a:r>
                  <a:rPr lang="en-US" altLang="ko-KR" sz="1764" b="0" dirty="0"/>
                  <a:t>1.0 &gt;= 2.0</a:t>
                </a:r>
                <a:r>
                  <a:rPr lang="ko-KR" altLang="en-US" sz="1764" b="0" dirty="0"/>
                  <a:t>에 대한 조건 검사를 하여 그 결과가 </a:t>
                </a:r>
                <a:r>
                  <a:rPr lang="en" altLang="ko-Kore-KR" sz="1764" b="0" dirty="0"/>
                  <a:t>False(</a:t>
                </a:r>
                <a:r>
                  <a:rPr lang="ko-KR" altLang="en-US" sz="1764" b="0" dirty="0"/>
                  <a:t>거짓</a:t>
                </a:r>
                <a:r>
                  <a:rPr lang="en-US" altLang="ko-KR" sz="1764" b="0" dirty="0"/>
                  <a:t>)</a:t>
                </a:r>
                <a:r>
                  <a:rPr lang="ko-KR" altLang="en-US" sz="1764" b="0" dirty="0"/>
                  <a:t>인 경우 </a:t>
                </a:r>
                <a:r>
                  <a:rPr lang="en-US" altLang="ko-KR" sz="1764" b="0" dirty="0"/>
                  <a:t>0, </a:t>
                </a:r>
                <a:r>
                  <a:rPr lang="en" altLang="ko-Kore-KR" sz="1764" b="0" dirty="0"/>
                  <a:t>True(</a:t>
                </a:r>
                <a:r>
                  <a:rPr lang="ko-KR" altLang="en-US" sz="1764" b="0" dirty="0"/>
                  <a:t>참</a:t>
                </a:r>
                <a:r>
                  <a:rPr lang="en-US" altLang="ko-KR" sz="1764" b="0" dirty="0"/>
                  <a:t>)</a:t>
                </a:r>
                <a:r>
                  <a:rPr lang="ko-KR" altLang="en-US" sz="1764" b="0" dirty="0"/>
                  <a:t>인 경우 </a:t>
                </a:r>
                <a:r>
                  <a:rPr lang="en-US" altLang="ko-KR" sz="1764" b="0" dirty="0"/>
                  <a:t>1</a:t>
                </a:r>
                <a:r>
                  <a:rPr lang="ko-KR" altLang="en-US" sz="1764" b="0" dirty="0"/>
                  <a:t>을 출력하여 구현할 수 있다</a:t>
                </a:r>
                <a:r>
                  <a:rPr lang="en-US" altLang="ko-KR" sz="1764" b="0" dirty="0"/>
                  <a:t>. </a:t>
                </a:r>
                <a:endParaRPr lang="ko-KR" altLang="en-US" sz="1764" b="0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10AD5071-86BD-0856-7AB7-C6BDE04CB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9BD7467-2F87-E32B-06BB-E0034EA95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9"/>
          <a:stretch/>
        </p:blipFill>
        <p:spPr>
          <a:xfrm>
            <a:off x="1619875" y="1128690"/>
            <a:ext cx="7453650" cy="308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10AD5071-86BD-0856-7AB7-C6BDE04CBA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endParaRPr lang="en" altLang="ko-Kore-KR" sz="1764" b="0" dirty="0"/>
              </a:p>
              <a:p>
                <a:endParaRPr lang="en" altLang="ko-Kore-KR" sz="1764" b="0" dirty="0"/>
              </a:p>
              <a:p>
                <a:endParaRPr lang="en" altLang="ko-Kore-KR" sz="1764" b="0" dirty="0"/>
              </a:p>
              <a:p>
                <a:endParaRPr lang="en" altLang="ko-Kore-KR" sz="1764" b="0" dirty="0"/>
              </a:p>
              <a:p>
                <a:endParaRPr lang="en" altLang="ko-Kore-KR" sz="1764" b="0" dirty="0"/>
              </a:p>
              <a:p>
                <a:endParaRPr lang="en" altLang="ko-Kore-KR" sz="1764" b="0" dirty="0"/>
              </a:p>
              <a:p>
                <a:pPr marL="103262" indent="0">
                  <a:buNone/>
                </a:pPr>
                <a:endParaRPr lang="en" altLang="ko-Kore-KR" sz="1764" b="0" dirty="0"/>
              </a:p>
              <a:p>
                <a:r>
                  <a:rPr lang="en" altLang="ko-Kore-KR" sz="1764" b="0" dirty="0"/>
                  <a:t>OR </a:t>
                </a:r>
                <a:r>
                  <a:rPr lang="ko-KR" altLang="en-US" sz="1764" b="0" dirty="0"/>
                  <a:t>연산은 가중치 </a:t>
                </a:r>
                <a:r>
                  <a:rPr lang="en" altLang="ko-Kore-KR" sz="1764" b="0" dirty="0"/>
                  <a:t>W</a:t>
                </a:r>
                <a:r>
                  <a:rPr lang="ko-KR" altLang="en-US" sz="1764" b="0" dirty="0" err="1"/>
                  <a:t>를</a:t>
                </a:r>
                <a:r>
                  <a:rPr lang="ko-KR" altLang="en-US" sz="1764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" altLang="ko-Kore-KR" sz="1764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764" b="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764" b="0" i="1" dirty="0">
                                <a:latin typeface="Cambria Math" panose="02040503050406030204" pitchFamily="18" charset="0"/>
                              </a:rPr>
                              <m:t>2.0</m:t>
                            </m:r>
                          </m:e>
                          <m:e>
                            <m:r>
                              <a:rPr lang="en-US" altLang="ko-KR" sz="1764" b="0" i="1" dirty="0">
                                <a:latin typeface="Cambria Math" panose="02040503050406030204" pitchFamily="18" charset="0"/>
                              </a:rPr>
                              <m:t>2.0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764" b="0" dirty="0"/>
                  <a:t>로 두고 입력 벡터 </a:t>
                </a:r>
                <a:r>
                  <a:rPr lang="en" altLang="ko-Kore-KR" sz="1764" b="0" dirty="0"/>
                  <a:t>X</a:t>
                </a:r>
                <a:r>
                  <a:rPr lang="ko-KR" altLang="en-US" sz="1764" b="0" dirty="0" err="1"/>
                  <a:t>를</a:t>
                </a:r>
                <a:r>
                  <a:rPr lang="ko-KR" altLang="en-US" sz="1764" b="0" dirty="0"/>
                  <a:t> 곱하는 행렬 곱으로 신호 합산 값 </a:t>
                </a:r>
                <a:r>
                  <a:rPr lang="en-US" altLang="ko-KR" sz="1764" b="0" dirty="0"/>
                  <a:t>2.0</a:t>
                </a:r>
                <a:r>
                  <a:rPr lang="ko-KR" altLang="en-US" sz="1764" b="0" dirty="0"/>
                  <a:t>을 얻을 수 있다</a:t>
                </a:r>
                <a:r>
                  <a:rPr lang="en-US" altLang="ko-KR" sz="1764" b="0" dirty="0"/>
                  <a:t>. </a:t>
                </a:r>
              </a:p>
              <a:p>
                <a:r>
                  <a:rPr lang="ko-KR" altLang="en-US" sz="1764" b="0" dirty="0"/>
                  <a:t>활성화 함수에서 </a:t>
                </a:r>
                <a:r>
                  <a:rPr lang="en-US" altLang="ko-KR" sz="1764" b="0" dirty="0"/>
                  <a:t>2.0 </a:t>
                </a:r>
                <a:r>
                  <a:rPr lang="ko-KR" altLang="en-US" sz="1764" b="0" dirty="0"/>
                  <a:t>≧ </a:t>
                </a:r>
                <a:r>
                  <a:rPr lang="en-US" altLang="ko-KR" sz="1764" b="0" dirty="0"/>
                  <a:t>2.0</a:t>
                </a:r>
                <a:r>
                  <a:rPr lang="ko-KR" altLang="en-US" sz="1764" b="0" dirty="0"/>
                  <a:t>에 대한 조건 검사를 하여 그 결과가 </a:t>
                </a:r>
                <a:r>
                  <a:rPr lang="en" altLang="ko-Kore-KR" sz="1764" b="0" dirty="0"/>
                  <a:t>False</a:t>
                </a:r>
                <a:r>
                  <a:rPr lang="ko-KR" altLang="en-US" sz="1764" b="0" dirty="0"/>
                  <a:t>인 경우 </a:t>
                </a:r>
                <a:r>
                  <a:rPr lang="en-US" altLang="ko-KR" sz="1764" b="0" dirty="0"/>
                  <a:t>0, </a:t>
                </a:r>
                <a:r>
                  <a:rPr lang="en" altLang="ko-Kore-KR" sz="1764" b="0" dirty="0"/>
                  <a:t>True</a:t>
                </a:r>
                <a:r>
                  <a:rPr lang="ko-KR" altLang="en-US" sz="1764" b="0" dirty="0"/>
                  <a:t>인 경우 </a:t>
                </a:r>
                <a:r>
                  <a:rPr lang="en-US" altLang="ko-KR" sz="1764" b="0" dirty="0"/>
                  <a:t>1</a:t>
                </a:r>
                <a:r>
                  <a:rPr lang="ko-KR" altLang="en-US" sz="1764" b="0" dirty="0"/>
                  <a:t>을 출력하여 구현할 수 있다</a:t>
                </a:r>
                <a:r>
                  <a:rPr lang="en-US" altLang="ko-KR" sz="1764" b="0" dirty="0"/>
                  <a:t>. </a:t>
                </a:r>
              </a:p>
              <a:p>
                <a:r>
                  <a:rPr lang="ko-KR" altLang="en-US" sz="1764" b="0" dirty="0"/>
                  <a:t>입력 벡터 </a:t>
                </a:r>
                <a:r>
                  <a:rPr lang="en" altLang="ko-Kore-KR" sz="1764" b="0" dirty="0"/>
                  <a:t>X</a:t>
                </a:r>
                <a:r>
                  <a:rPr lang="ko-KR" altLang="en-US" sz="1764" b="0" dirty="0"/>
                  <a:t>와 가중치 </a:t>
                </a:r>
                <a:r>
                  <a:rPr lang="en" altLang="ko-Kore-KR" sz="1764" b="0" dirty="0"/>
                  <a:t>W</a:t>
                </a:r>
                <a:r>
                  <a:rPr lang="ko-KR" altLang="en-US" sz="1764" b="0" dirty="0"/>
                  <a:t>가 있을 경우</a:t>
                </a:r>
                <a:r>
                  <a:rPr lang="en-US" altLang="ko-KR" sz="1764" b="0" dirty="0"/>
                  <a:t>, </a:t>
                </a:r>
                <a:r>
                  <a:rPr lang="ko-KR" altLang="en-US" sz="1764" b="0" dirty="0"/>
                  <a:t>두 벡터의 곱</a:t>
                </a:r>
                <a:r>
                  <a:rPr lang="en-US" altLang="ko-KR" sz="1764" b="0" dirty="0"/>
                  <a:t>, </a:t>
                </a:r>
                <a:r>
                  <a:rPr lang="ko-KR" altLang="en-US" sz="1764" b="0" dirty="0"/>
                  <a:t>즉 </a:t>
                </a:r>
                <a:r>
                  <a:rPr lang="ko-KR" altLang="en-US" sz="1764" b="0" dirty="0" err="1"/>
                  <a:t>벡터곱의</a:t>
                </a:r>
                <a:r>
                  <a:rPr lang="ko-KR" altLang="en-US" sz="1764" b="0" dirty="0"/>
                  <a:t> 가중합은 다음과 같이 행렬 연산으로 각각 구할 수 있다</a:t>
                </a:r>
                <a:r>
                  <a:rPr lang="en-US" altLang="ko-KR" sz="1764" b="0" dirty="0"/>
                  <a:t>. </a:t>
                </a:r>
              </a:p>
              <a:p>
                <a:pPr marL="103262" indent="0">
                  <a:buNone/>
                </a:pPr>
                <a:r>
                  <a:rPr lang="en-US" altLang="ko-KR" sz="1764"/>
                  <a:t>                                                                              A </a:t>
                </a:r>
                <a:r>
                  <a:rPr lang="en-US" altLang="ko-KR" sz="1764" dirty="0"/>
                  <a:t>= XW</a:t>
                </a:r>
                <a:endParaRPr lang="ko-KR" altLang="en-US" sz="1764" dirty="0"/>
              </a:p>
              <a:p>
                <a:endParaRPr lang="ko-KR" altLang="en-US" sz="1764" b="0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10AD5071-86BD-0856-7AB7-C6BDE04CB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b="-7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62" y="949752"/>
            <a:ext cx="7252792" cy="31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4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FCC30-5704-4068-B04C-A4C2170B2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569805" cy="351617"/>
          </a:xfrm>
        </p:spPr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34214-28B5-4162-801D-04DCF3A1D2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8148" y="1116335"/>
            <a:ext cx="9865096" cy="583264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학습 </a:t>
            </a:r>
            <a:r>
              <a:rPr lang="ko-KR" altLang="en-US" sz="2400" dirty="0" smtClean="0"/>
              <a:t>개요</a:t>
            </a:r>
            <a:endParaRPr lang="en-US" altLang="ko-KR" sz="2400" dirty="0" smtClean="0"/>
          </a:p>
          <a:p>
            <a:pPr marL="0" indent="0">
              <a:lnSpc>
                <a:spcPts val="3600"/>
              </a:lnSpc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연구의 등장과 비판론</a:t>
            </a: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- </a:t>
            </a:r>
            <a:r>
              <a:rPr lang="ko-KR" alt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한계점</a:t>
            </a: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400" dirty="0" smtClean="0"/>
              <a:t>학습 </a:t>
            </a:r>
            <a:r>
              <a:rPr lang="ko-KR" altLang="en-US" sz="2400" dirty="0"/>
              <a:t>목표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- </a:t>
            </a:r>
            <a:r>
              <a:rPr lang="ko-KR" alt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연구의 등장과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비판론에 대해 이해한다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-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한계점에 대해 이해하고 해결방안을 </a:t>
            </a:r>
            <a:r>
              <a:rPr lang="ko-KR" altLang="en-US" sz="1800" dirty="0" smtClean="0"/>
              <a:t>학습한다</a:t>
            </a:r>
            <a:r>
              <a:rPr lang="en-US" altLang="ko-KR" sz="1800" dirty="0" smtClean="0"/>
              <a:t>.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ko-KR" sz="1800" spc="-50" dirty="0">
              <a:ln w="12700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5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벡터와 행렬이라는 수학 도구를</a:t>
            </a:r>
            <a:r>
              <a:rPr lang="en-US" altLang="ko-KR" dirty="0"/>
              <a:t> </a:t>
            </a:r>
            <a:r>
              <a:rPr lang="ko-KR" altLang="en-US" dirty="0"/>
              <a:t>사용하는 이유 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C081D9-60E9-A01A-5B6F-E8D8EFB7A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7" y="1340276"/>
            <a:ext cx="9118826" cy="20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활성화 함수의 개념은 다음과 같이 </a:t>
            </a:r>
            <a:r>
              <a:rPr lang="ko-KR" altLang="en-US" sz="1764" dirty="0"/>
              <a:t>강아지가 점프를 할 수 있는지 없는지 그 높이를 지정하는 것</a:t>
            </a:r>
            <a:r>
              <a:rPr lang="ko-KR" altLang="en-US" sz="1764" b="0" dirty="0"/>
              <a:t>에 비유할 수 있다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위에서 살펴본 신호의 합산 값은 </a:t>
            </a:r>
            <a:r>
              <a:rPr lang="en-US" altLang="ko-KR" sz="1764" b="0" dirty="0"/>
              <a:t>2</a:t>
            </a:r>
            <a:r>
              <a:rPr lang="ko-KR" altLang="en-US" sz="1764" b="0" dirty="0"/>
              <a:t>이상이 </a:t>
            </a:r>
            <a:r>
              <a:rPr lang="ko-KR" altLang="en-US" sz="1764" b="0" dirty="0" err="1"/>
              <a:t>되어야만</a:t>
            </a:r>
            <a:r>
              <a:rPr lang="ko-KR" altLang="en-US" sz="1764" b="0" dirty="0"/>
              <a:t>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로 간주하는데 이와 같이 신호 전달의 경계가 되는 값을 </a:t>
            </a:r>
            <a:r>
              <a:rPr lang="ko-KR" altLang="en-US" sz="1764" dirty="0"/>
              <a:t>임계치</a:t>
            </a:r>
            <a:r>
              <a:rPr lang="ko-KR" altLang="en-US" sz="1764" b="0" dirty="0"/>
              <a:t> 혹은 </a:t>
            </a:r>
            <a:r>
              <a:rPr lang="ko-KR" altLang="en-US" sz="1764" dirty="0" err="1"/>
              <a:t>임계값</a:t>
            </a:r>
            <a:r>
              <a:rPr lang="ko-KR" altLang="en-US" sz="1764" b="0" dirty="0" err="1"/>
              <a:t>이라고</a:t>
            </a:r>
            <a:r>
              <a:rPr lang="ko-KR" altLang="en-US" sz="1764" b="0" dirty="0"/>
              <a:t> 한다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이와 같이 인공 신경망에서는 해당 값의 범위를 제한하거나 변형시키는 활성화 함수라는 단계를 통과한 신호가 다음 네트워크 층의 입력으로 들어가는 구조를 가진다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78E51C-0F6A-0EE3-77B5-2BA144001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6"/>
          <a:stretch/>
        </p:blipFill>
        <p:spPr>
          <a:xfrm>
            <a:off x="1065982" y="3780632"/>
            <a:ext cx="8561436" cy="34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8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559461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rgbClr val="0047BA"/>
                </a:solidFill>
                <a:ea typeface="Pretendard" pitchFamily="50" charset="-127"/>
              </a:rPr>
              <a:t>02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02594" y="2613238"/>
            <a:ext cx="2582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퍼셉트론의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 smtClean="0">
                <a:solidFill>
                  <a:srgbClr val="0047BA"/>
                </a:solidFill>
                <a:latin typeface="+mj-ea"/>
                <a:ea typeface="+mj-ea"/>
              </a:rPr>
              <a:t>한계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점</a:t>
            </a:r>
            <a:endParaRPr lang="en-US" altLang="ko-KR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674602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인공지능 개론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33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</a:t>
            </a:r>
            <a:r>
              <a:rPr lang="en-US" altLang="ko-KR" dirty="0"/>
              <a:t>XOR</a:t>
            </a:r>
            <a:r>
              <a:rPr lang="ko-KR" altLang="en-US" dirty="0"/>
              <a:t> 문제와 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필요성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" altLang="ko-Kore-KR" dirty="0"/>
              <a:t>XOR </a:t>
            </a:r>
            <a:r>
              <a:rPr lang="ko-KR" altLang="en-US" dirty="0"/>
              <a:t>문제와 인공지능의 한계 </a:t>
            </a:r>
          </a:p>
          <a:p>
            <a:pPr lvl="1"/>
            <a:r>
              <a:rPr lang="ko-KR" altLang="en-US" dirty="0"/>
              <a:t>이진 논리회로 중의 하나로 널리 사용되며 배타적 논리합 연산을 수행하는 </a:t>
            </a:r>
            <a:r>
              <a:rPr lang="en" altLang="ko-Kore-KR" dirty="0"/>
              <a:t>XOR </a:t>
            </a:r>
            <a:r>
              <a:rPr lang="ko-KR" altLang="en-US" dirty="0"/>
              <a:t>게이트를 </a:t>
            </a:r>
            <a:r>
              <a:rPr lang="ko-KR" altLang="en-US" dirty="0" err="1"/>
              <a:t>퍼셉트론으로</a:t>
            </a:r>
            <a:r>
              <a:rPr lang="ko-KR" altLang="en-US" dirty="0"/>
              <a:t> 구현하는 것이 어려운 이유에 대해 알아보자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단순해 보이는 이 문제로 인해 인공지능 연구는 큰 어려움에 빠졌는데 구체적으로 어떠한 어려움이 있었는가 알아보고</a:t>
            </a:r>
            <a:r>
              <a:rPr lang="en-US" altLang="ko-KR" dirty="0"/>
              <a:t>, </a:t>
            </a:r>
            <a:r>
              <a:rPr lang="ko-KR" altLang="en-US" dirty="0"/>
              <a:t>이 어려움을 극복하기 위한 방법으로 </a:t>
            </a:r>
            <a:r>
              <a:rPr lang="ko-KR" altLang="en-US" dirty="0" err="1"/>
              <a:t>딥러닝의</a:t>
            </a:r>
            <a:r>
              <a:rPr lang="ko-KR" altLang="en-US" dirty="0"/>
              <a:t> 기초가 되는 다층 </a:t>
            </a:r>
            <a:r>
              <a:rPr lang="ko-KR" altLang="en-US" dirty="0" err="1"/>
              <a:t>퍼셉트론이</a:t>
            </a:r>
            <a:r>
              <a:rPr lang="ko-KR" altLang="en-US" dirty="0"/>
              <a:t> 출현하게 되었다는 것도 이해해 보도록 하자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B066A-EBC2-22EF-6E21-786AA069D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303" y="6245973"/>
            <a:ext cx="1299786" cy="12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9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</a:t>
            </a:r>
            <a:r>
              <a:rPr lang="en-US" altLang="ko-KR" dirty="0"/>
              <a:t>XOR</a:t>
            </a:r>
            <a:r>
              <a:rPr lang="ko-KR" altLang="en-US" dirty="0"/>
              <a:t> 문제와 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필요성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1764" b="0" dirty="0"/>
              <a:t>1958</a:t>
            </a:r>
            <a:r>
              <a:rPr lang="ko-KR" altLang="en-US" sz="1764" b="0" dirty="0"/>
              <a:t>년 프랭크 </a:t>
            </a:r>
            <a:r>
              <a:rPr lang="ko-KR" altLang="en-US" sz="1764" b="0" dirty="0" err="1"/>
              <a:t>로젠블랫의</a:t>
            </a:r>
            <a:r>
              <a:rPr lang="ko-KR" altLang="en-US" sz="1764" b="0" dirty="0"/>
              <a:t> 연구를 소개한 신문 기사를 보면 </a:t>
            </a:r>
            <a:r>
              <a:rPr lang="ko-KR" altLang="en-US" sz="1764" dirty="0"/>
              <a:t>“걷고</a:t>
            </a:r>
            <a:r>
              <a:rPr lang="en-US" altLang="ko-KR" sz="1764" dirty="0"/>
              <a:t>, </a:t>
            </a:r>
            <a:r>
              <a:rPr lang="ko-KR" altLang="en-US" sz="1764" dirty="0"/>
              <a:t>말하고</a:t>
            </a:r>
            <a:r>
              <a:rPr lang="en-US" altLang="ko-KR" sz="1764" dirty="0"/>
              <a:t>, </a:t>
            </a:r>
            <a:r>
              <a:rPr lang="ko-KR" altLang="en-US" sz="1764" dirty="0"/>
              <a:t>보고</a:t>
            </a:r>
            <a:r>
              <a:rPr lang="en-US" altLang="ko-KR" sz="1764" dirty="0"/>
              <a:t>, </a:t>
            </a:r>
            <a:r>
              <a:rPr lang="ko-KR" altLang="en-US" sz="1764" dirty="0"/>
              <a:t>쓰고</a:t>
            </a:r>
            <a:r>
              <a:rPr lang="en-US" altLang="ko-KR" sz="1764" dirty="0"/>
              <a:t>, </a:t>
            </a:r>
            <a:r>
              <a:rPr lang="ko-KR" altLang="en-US" sz="1764" dirty="0"/>
              <a:t>번식하고</a:t>
            </a:r>
            <a:r>
              <a:rPr lang="en-US" altLang="ko-KR" sz="1764" dirty="0"/>
              <a:t>, </a:t>
            </a:r>
            <a:r>
              <a:rPr lang="ko-KR" altLang="en-US" sz="1764" dirty="0"/>
              <a:t>스스로의 존재를 의식할 수 있는 전자 컴퓨터의 </a:t>
            </a:r>
            <a:r>
              <a:rPr lang="ko-KR" altLang="en-US" sz="1764" dirty="0" err="1"/>
              <a:t>배아”</a:t>
            </a:r>
            <a:r>
              <a:rPr lang="ko-KR" altLang="en-US" sz="1764" b="0" dirty="0" err="1"/>
              <a:t>를</a:t>
            </a:r>
            <a:r>
              <a:rPr lang="ko-KR" altLang="en-US" sz="1764" b="0" dirty="0"/>
              <a:t> 개발한 것으로 당시의 연구 성과를 소개하였는데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이 내용은 </a:t>
            </a:r>
            <a:r>
              <a:rPr lang="en-US" altLang="ko-KR" sz="1764" b="0" dirty="0"/>
              <a:t>60</a:t>
            </a:r>
            <a:r>
              <a:rPr lang="ko-KR" altLang="en-US" sz="1764" b="0" dirty="0"/>
              <a:t>여 년이 지난 오늘날에 보아도 지나친 과장과 기대를 담고 있었음을 알 수 있다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B66B25-7D86-1CA4-C1D3-9611ABCBB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3" y="3435947"/>
            <a:ext cx="9073515" cy="240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63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</a:t>
            </a:r>
            <a:r>
              <a:rPr lang="en-US" altLang="ko-KR" dirty="0"/>
              <a:t>XOR</a:t>
            </a:r>
            <a:r>
              <a:rPr lang="ko-KR" altLang="en-US" dirty="0"/>
              <a:t> 문제와 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필요성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 err="1"/>
              <a:t>마빈</a:t>
            </a:r>
            <a:r>
              <a:rPr lang="ko-KR" altLang="en-US" sz="1764" b="0" dirty="0"/>
              <a:t> </a:t>
            </a:r>
            <a:r>
              <a:rPr lang="ko-KR" altLang="en-US" sz="1764" b="0" dirty="0" err="1"/>
              <a:t>민스키</a:t>
            </a:r>
            <a:r>
              <a:rPr lang="ko-KR" altLang="en-US" sz="1764" b="0" dirty="0"/>
              <a:t> 교수는 </a:t>
            </a:r>
            <a:r>
              <a:rPr lang="ko-KR" altLang="en-US" sz="1764" b="0" dirty="0" err="1"/>
              <a:t>퍼셉트론이</a:t>
            </a:r>
            <a:r>
              <a:rPr lang="ko-KR" altLang="en-US" sz="1764" b="0" dirty="0"/>
              <a:t> </a:t>
            </a:r>
            <a:r>
              <a:rPr lang="en" altLang="ko-Kore-KR" sz="1764" b="0" dirty="0"/>
              <a:t>AND</a:t>
            </a:r>
            <a:r>
              <a:rPr lang="ko-KR" altLang="en-US" sz="1764" b="0" dirty="0"/>
              <a:t>와 </a:t>
            </a:r>
            <a:r>
              <a:rPr lang="en" altLang="ko-Kore-KR" sz="1764" b="0" dirty="0"/>
              <a:t>OR </a:t>
            </a:r>
            <a:r>
              <a:rPr lang="ko-KR" altLang="en-US" sz="1764" b="0" dirty="0"/>
              <a:t>같은 회로는 구현할 수 있지만</a:t>
            </a:r>
            <a:r>
              <a:rPr lang="en-US" altLang="ko-KR" sz="1764" b="0" dirty="0"/>
              <a:t>, </a:t>
            </a:r>
            <a:r>
              <a:rPr lang="en" altLang="ko-Kore-KR" sz="1764" b="0" dirty="0"/>
              <a:t>XOR </a:t>
            </a:r>
            <a:r>
              <a:rPr lang="ko-KR" altLang="en-US" sz="1764" b="0" dirty="0"/>
              <a:t>연산을 구현하진 못한다는 것을 증명하였다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en" altLang="ko-Kore-KR" sz="1764" b="0" dirty="0"/>
              <a:t>XOR </a:t>
            </a:r>
            <a:r>
              <a:rPr lang="ko-KR" altLang="en-US" sz="1764" b="0" dirty="0"/>
              <a:t>연산 역시 </a:t>
            </a:r>
            <a:r>
              <a:rPr lang="en" altLang="ko-Kore-KR" sz="1764" b="0" dirty="0"/>
              <a:t>AND, OR </a:t>
            </a:r>
            <a:r>
              <a:rPr lang="ko-KR" altLang="en-US" sz="1764" b="0" dirty="0"/>
              <a:t>연산과 같이 컴퓨터의 논리회로를 구성하는 중요한 연산이다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en" altLang="ko-Kore-KR" sz="1764" b="0" dirty="0"/>
              <a:t>XOR </a:t>
            </a:r>
            <a:r>
              <a:rPr lang="ko-KR" altLang="en-US" sz="1764" b="0" dirty="0"/>
              <a:t>연 산에 대해 살펴보면 이 논리 연산은 그림과 같이 </a:t>
            </a:r>
            <a:r>
              <a:rPr lang="en" altLang="ko-Kore-KR" sz="1764" b="0" dirty="0"/>
              <a:t>x, y</a:t>
            </a:r>
            <a:r>
              <a:rPr lang="ko-KR" altLang="en-US" sz="1764" b="0" dirty="0"/>
              <a:t>가 모두 다를 경우에 해당하는 </a:t>
            </a:r>
            <a:r>
              <a:rPr lang="en-US" altLang="ko-KR" sz="1764" b="0" dirty="0"/>
              <a:t>(0, 1), (1, 0)</a:t>
            </a:r>
            <a:r>
              <a:rPr lang="ko-KR" altLang="en-US" sz="1764" b="0" dirty="0"/>
              <a:t>일 때만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을 출력하는 특징을 가지고 있다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4AED77-1252-8EA7-597F-897DB2D15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59" y="4451040"/>
            <a:ext cx="7793482" cy="22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</a:t>
            </a:r>
            <a:r>
              <a:rPr lang="en-US" altLang="ko-KR" dirty="0"/>
              <a:t>XOR</a:t>
            </a:r>
            <a:r>
              <a:rPr lang="ko-KR" altLang="en-US" dirty="0"/>
              <a:t> 문제와 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필요성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" altLang="ko-Kore-KR" sz="1764" b="0" dirty="0"/>
              <a:t>OR </a:t>
            </a:r>
            <a:r>
              <a:rPr lang="ko-KR" altLang="en-US" sz="1764" b="0" dirty="0"/>
              <a:t>연산은 </a:t>
            </a:r>
            <a:r>
              <a:rPr lang="en-US" altLang="ko-KR" sz="1764" b="0" dirty="0"/>
              <a:t>0</a:t>
            </a:r>
            <a:r>
              <a:rPr lang="ko-KR" altLang="en-US" sz="1764" b="0" dirty="0"/>
              <a:t>과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을 가지는 </a:t>
            </a:r>
            <a:r>
              <a:rPr lang="en-US" altLang="ko-KR" sz="1764" b="0" dirty="0"/>
              <a:t>2</a:t>
            </a:r>
            <a:r>
              <a:rPr lang="ko-KR" altLang="en-US" sz="1764" b="0" dirty="0"/>
              <a:t>진수 </a:t>
            </a:r>
            <a:r>
              <a:rPr lang="ko-KR" altLang="en-US" sz="1764" b="0" dirty="0" err="1"/>
              <a:t>입력값이</a:t>
            </a:r>
            <a:r>
              <a:rPr lang="ko-KR" altLang="en-US" sz="1764" b="0" dirty="0"/>
              <a:t> 주어질 경우 </a:t>
            </a:r>
            <a:r>
              <a:rPr lang="en-US" altLang="ko-KR" sz="1764" b="0" dirty="0"/>
              <a:t>(0, 0) </a:t>
            </a:r>
            <a:r>
              <a:rPr lang="ko-KR" altLang="en-US" sz="1764" b="0" dirty="0"/>
              <a:t>입력만 </a:t>
            </a:r>
            <a:r>
              <a:rPr lang="en-US" altLang="ko-KR" sz="1764" b="0" dirty="0"/>
              <a:t>0</a:t>
            </a:r>
            <a:r>
              <a:rPr lang="ko-KR" altLang="en-US" sz="1764" b="0" dirty="0"/>
              <a:t>을 출력</a:t>
            </a:r>
            <a:r>
              <a:rPr lang="en-US" altLang="ko-KR" sz="1764" b="0" dirty="0"/>
              <a:t>(</a:t>
            </a:r>
            <a:r>
              <a:rPr lang="ko-KR" altLang="en-US" sz="1764" b="0" dirty="0"/>
              <a:t>빨간색 공간</a:t>
            </a:r>
            <a:r>
              <a:rPr lang="en-US" altLang="ko-KR" sz="1764" b="0" dirty="0"/>
              <a:t>)</a:t>
            </a:r>
            <a:r>
              <a:rPr lang="ko-KR" altLang="en-US" sz="1764" b="0" dirty="0"/>
              <a:t>하고 나머지는 모두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을 내보내면</a:t>
            </a:r>
            <a:r>
              <a:rPr lang="en-US" altLang="ko-KR" sz="1764" b="0" dirty="0"/>
              <a:t>(</a:t>
            </a:r>
            <a:r>
              <a:rPr lang="ko-KR" altLang="en-US" sz="1764" b="0" dirty="0"/>
              <a:t>파란색 공간</a:t>
            </a:r>
            <a:r>
              <a:rPr lang="en-US" altLang="ko-KR" sz="1764" b="0" dirty="0"/>
              <a:t>) </a:t>
            </a:r>
            <a:r>
              <a:rPr lang="ko-KR" altLang="en-US" sz="1764" b="0" dirty="0"/>
              <a:t>된다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따라서 이 공간 분리 함수를 통해 그림과 같은 </a:t>
            </a:r>
            <a:r>
              <a:rPr lang="en-US" altLang="ko-KR" sz="1764" b="0" dirty="0"/>
              <a:t>2</a:t>
            </a:r>
            <a:r>
              <a:rPr lang="ko-KR" altLang="en-US" sz="1764" b="0" dirty="0"/>
              <a:t>차원 공간에서 파란색 </a:t>
            </a:r>
            <a:r>
              <a:rPr lang="ko-KR" altLang="en-US" sz="1764" b="0" dirty="0" err="1"/>
              <a:t>출력값이</a:t>
            </a:r>
            <a:r>
              <a:rPr lang="ko-KR" altLang="en-US" sz="1764" b="0" dirty="0"/>
              <a:t> 있는 공간과 빨간색 </a:t>
            </a:r>
            <a:r>
              <a:rPr lang="ko-KR" altLang="en-US" sz="1764" b="0" dirty="0" err="1"/>
              <a:t>출력값이</a:t>
            </a:r>
            <a:r>
              <a:rPr lang="ko-KR" altLang="en-US" sz="1764" b="0" dirty="0"/>
              <a:t> 있는 공간이 분리되는 것을 볼 수 있다</a:t>
            </a:r>
            <a:r>
              <a:rPr lang="en-US" altLang="ko-KR" sz="1764" b="0" dirty="0"/>
              <a:t>. </a:t>
            </a:r>
          </a:p>
          <a:p>
            <a:r>
              <a:rPr lang="en" altLang="ko-Kore-KR" sz="1764" b="0" dirty="0"/>
              <a:t>OR </a:t>
            </a:r>
            <a:r>
              <a:rPr lang="ko-KR" altLang="en-US" sz="1764" b="0" dirty="0"/>
              <a:t>연산은 이 둘을 나눌 수 있는 </a:t>
            </a:r>
            <a:r>
              <a:rPr lang="ko-KR" altLang="en-US" sz="1764" dirty="0"/>
              <a:t>선형 분리 함수를 찾는 문제</a:t>
            </a:r>
            <a:r>
              <a:rPr lang="ko-KR" altLang="en-US" sz="1764" b="0" dirty="0"/>
              <a:t>로 고쳐서 풀 수 있다</a:t>
            </a:r>
            <a:r>
              <a:rPr lang="en-US" altLang="ko-KR" sz="1764" b="0" dirty="0"/>
              <a:t>. </a:t>
            </a:r>
          </a:p>
          <a:p>
            <a:r>
              <a:rPr lang="en" altLang="ko-Kore-KR" sz="1764" b="0" dirty="0"/>
              <a:t>AND </a:t>
            </a:r>
            <a:r>
              <a:rPr lang="ko-KR" altLang="en-US" sz="1764" b="0" dirty="0"/>
              <a:t>연산 역시 이 선형 함수를 고치면 풀 수 있을 것이다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반면 </a:t>
            </a:r>
            <a:r>
              <a:rPr lang="en" altLang="ko-Kore-KR" sz="1764" b="0" dirty="0"/>
              <a:t>XOR </a:t>
            </a:r>
            <a:r>
              <a:rPr lang="ko-KR" altLang="en-US" sz="1764" b="0" dirty="0"/>
              <a:t>연산은 </a:t>
            </a:r>
            <a:r>
              <a:rPr lang="en-US" altLang="ko-KR" sz="1764" b="0" dirty="0"/>
              <a:t>(0, 0), (1, 1) </a:t>
            </a:r>
            <a:r>
              <a:rPr lang="ko-KR" altLang="en-US" sz="1764" b="0" dirty="0"/>
              <a:t>입력에 대해 </a:t>
            </a:r>
            <a:r>
              <a:rPr lang="en-US" altLang="ko-KR" sz="1764" b="0" dirty="0"/>
              <a:t>0</a:t>
            </a:r>
            <a:r>
              <a:rPr lang="ko-KR" altLang="en-US" sz="1764" b="0" dirty="0"/>
              <a:t>을 출력하고</a:t>
            </a:r>
            <a:r>
              <a:rPr lang="en-US" altLang="ko-KR" sz="1764" b="0" dirty="0"/>
              <a:t>, (0, 1), (1, 0) </a:t>
            </a:r>
            <a:r>
              <a:rPr lang="ko-KR" altLang="en-US" sz="1764" b="0" dirty="0"/>
              <a:t>입력에 대해서만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을 출력하는 것을 볼 수 있다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dirty="0"/>
              <a:t>선형 분리 함수를 이용해서는 절대로 빨간색 공간과 파란색 공간을 구별할 수 없다</a:t>
            </a:r>
            <a:r>
              <a:rPr lang="en-US" altLang="ko-KR" sz="1764" dirty="0"/>
              <a:t>. </a:t>
            </a:r>
            <a:endParaRPr lang="ko-KR" altLang="en-US" sz="1764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74C4FC-934B-2902-1D9F-15D5E2A3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60" y="4594818"/>
            <a:ext cx="8144641" cy="29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1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</a:t>
            </a:r>
            <a:r>
              <a:rPr lang="en-US" altLang="ko-KR" dirty="0"/>
              <a:t>XOR</a:t>
            </a:r>
            <a:r>
              <a:rPr lang="ko-KR" altLang="en-US" dirty="0"/>
              <a:t> 문제와 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필요성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 err="1"/>
              <a:t>퍼셉트론의</a:t>
            </a:r>
            <a:r>
              <a:rPr lang="ko-KR" altLang="en-US" sz="1764" b="0" dirty="0"/>
              <a:t> 출력이 </a:t>
            </a:r>
            <a:r>
              <a:rPr lang="en" altLang="ko-Kore-KR" sz="1764" b="0" dirty="0"/>
              <a:t>XOR</a:t>
            </a:r>
            <a:r>
              <a:rPr lang="ko-KR" altLang="en-US" sz="1764" b="0" dirty="0" err="1"/>
              <a:t>를</a:t>
            </a:r>
            <a:r>
              <a:rPr lang="ko-KR" altLang="en-US" sz="1764" b="0" dirty="0"/>
              <a:t> 구현하지 못하는 까닭은 두 개의 입력에 가중치를 곱하여 얻는 값은 선형 함수일 수밖에 없기 때문이다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그림처럼 논리합인 </a:t>
            </a:r>
            <a:r>
              <a:rPr lang="en" altLang="ko-Kore-KR" sz="1764" b="0" dirty="0"/>
              <a:t>OR </a:t>
            </a:r>
            <a:r>
              <a:rPr lang="ko-KR" altLang="en-US" sz="1764" b="0" dirty="0"/>
              <a:t>문제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논리곱을 찾는 </a:t>
            </a:r>
            <a:r>
              <a:rPr lang="en" altLang="ko-Kore-KR" sz="1764" b="0" dirty="0"/>
              <a:t>AND </a:t>
            </a:r>
            <a:r>
              <a:rPr lang="ko-KR" altLang="en-US" sz="1764" b="0" dirty="0"/>
              <a:t>문제와 달리 </a:t>
            </a:r>
            <a:r>
              <a:rPr lang="en" altLang="ko-Kore-KR" sz="1764" b="0" dirty="0"/>
              <a:t>XOR </a:t>
            </a:r>
            <a:r>
              <a:rPr lang="ko-KR" altLang="en-US" sz="1764" b="0" dirty="0"/>
              <a:t>문제의 해가 되는 선형 분리 함수는 존재하지 않는다</a:t>
            </a:r>
            <a:r>
              <a:rPr lang="en-US" altLang="ko-KR" sz="1764" b="0" dirty="0"/>
              <a:t>. </a:t>
            </a:r>
          </a:p>
          <a:p>
            <a:r>
              <a:rPr lang="en" altLang="ko-Kore-KR" sz="1764" dirty="0"/>
              <a:t>XOR </a:t>
            </a:r>
            <a:r>
              <a:rPr lang="ko-KR" altLang="en-US" sz="1764" dirty="0"/>
              <a:t>연산조차 해내지 못하는 기계가 어떻게 인간의 지능을 구현할 수 </a:t>
            </a:r>
            <a:r>
              <a:rPr lang="ko-KR" altLang="en-US" sz="1764" dirty="0" err="1"/>
              <a:t>있을까</a:t>
            </a:r>
            <a:r>
              <a:rPr lang="ko-KR" altLang="en-US" sz="1764" b="0" dirty="0" err="1"/>
              <a:t>라는</a:t>
            </a:r>
            <a:r>
              <a:rPr lang="ko-KR" altLang="en-US" sz="1764" b="0" dirty="0"/>
              <a:t> 의심은 </a:t>
            </a:r>
            <a:r>
              <a:rPr lang="en-US" altLang="ko-KR" sz="1764" b="0" dirty="0"/>
              <a:t>1970</a:t>
            </a:r>
            <a:r>
              <a:rPr lang="ko-KR" altLang="en-US" sz="1764" b="0" dirty="0"/>
              <a:t>년대에 걸쳐 지속되었는데 이것 또한 </a:t>
            </a:r>
            <a:r>
              <a:rPr lang="en-US" altLang="ko-KR" sz="1764" dirty="0">
                <a:solidFill>
                  <a:srgbClr val="0077A3"/>
                </a:solidFill>
              </a:rPr>
              <a:t>1</a:t>
            </a:r>
            <a:r>
              <a:rPr lang="ko-KR" altLang="en-US" sz="1764" dirty="0">
                <a:solidFill>
                  <a:srgbClr val="0077A3"/>
                </a:solidFill>
              </a:rPr>
              <a:t>차 인공지능 겨울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The 1st AI winter</a:t>
            </a:r>
            <a:r>
              <a:rPr lang="en" altLang="ko-Kore-KR" sz="1764" dirty="0">
                <a:solidFill>
                  <a:srgbClr val="0077A3"/>
                </a:solidFill>
              </a:rPr>
              <a:t> </a:t>
            </a:r>
            <a:r>
              <a:rPr lang="ko-KR" altLang="en-US" sz="1764" b="0" dirty="0"/>
              <a:t>의 원인이 되었다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DE6FC3-B5F0-A842-6A15-9DAAEEC2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31" y="3780632"/>
            <a:ext cx="7759498" cy="34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81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4575F-D1E4-46F6-9002-C7D8F67D1C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0"/>
          </p:nvPr>
        </p:nvSpPr>
        <p:spPr>
          <a:xfrm>
            <a:off x="417898" y="1044327"/>
            <a:ext cx="9897353" cy="566995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b="0" dirty="0" err="1" smtClean="0"/>
              <a:t>매컬러와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피츠의</a:t>
            </a:r>
            <a:r>
              <a:rPr lang="ko-KR" altLang="en-US" b="0" dirty="0"/>
              <a:t> 선구적 연구는 신경세포의 신호 전달 방식으로 인간의 뇌를 모방함으로써 기계적 계산을 수행할 수 있음을 보여준 것이다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endParaRPr lang="en-US" altLang="ko-KR" sz="2000" b="0" dirty="0"/>
          </a:p>
          <a:p>
            <a:r>
              <a:rPr lang="ko-KR" altLang="en-US" sz="2000" b="0" dirty="0" err="1" smtClean="0"/>
              <a:t>매컬러와</a:t>
            </a:r>
            <a:r>
              <a:rPr lang="ko-KR" altLang="en-US" sz="2000" b="0" dirty="0" smtClean="0"/>
              <a:t> </a:t>
            </a:r>
            <a:r>
              <a:rPr lang="ko-KR" altLang="en-US" sz="2000" b="0" dirty="0" err="1"/>
              <a:t>피츠의</a:t>
            </a:r>
            <a:r>
              <a:rPr lang="ko-KR" altLang="en-US" sz="2000" b="0" dirty="0"/>
              <a:t> 신경세포 모델은 인공 신경세포의 연결로 컴퓨터가 수행하는 논리 연산을 할 수 있다는 것을 보였다는 점에서 큰 의의가 있다</a:t>
            </a:r>
            <a:r>
              <a:rPr lang="en-US" altLang="ko-KR" sz="2000" b="0" dirty="0"/>
              <a:t>. </a:t>
            </a:r>
            <a:endParaRPr lang="en-US" altLang="ko-KR" sz="2000" b="0" dirty="0" smtClean="0"/>
          </a:p>
          <a:p>
            <a:endParaRPr lang="en-US" altLang="ko-KR" sz="2000" b="0" dirty="0" smtClean="0"/>
          </a:p>
          <a:p>
            <a:r>
              <a:rPr lang="ko-KR" altLang="en-US" b="0" dirty="0"/>
              <a:t>오차를 이용하여 학습이 가능한 획기적인 </a:t>
            </a:r>
            <a:r>
              <a:rPr lang="ko-KR" altLang="en-US" b="0" dirty="0" err="1"/>
              <a:t>퍼셉트론은</a:t>
            </a:r>
            <a:r>
              <a:rPr lang="ko-KR" altLang="en-US" b="0" dirty="0"/>
              <a:t> </a:t>
            </a:r>
            <a:r>
              <a:rPr lang="en-US" altLang="ko-KR" b="0" dirty="0"/>
              <a:t>1958</a:t>
            </a:r>
            <a:r>
              <a:rPr lang="ko-KR" altLang="en-US" b="0" dirty="0"/>
              <a:t>년에 미국 해군 연구실의 프랭크 </a:t>
            </a:r>
            <a:r>
              <a:rPr lang="ko-KR" altLang="en-US" b="0" dirty="0" err="1"/>
              <a:t>로젠블랫</a:t>
            </a:r>
            <a:r>
              <a:rPr lang="ko-KR" altLang="en-US" b="0" dirty="0"/>
              <a:t> </a:t>
            </a:r>
            <a:r>
              <a:rPr lang="en" altLang="ko-Kore-KR" b="0" baseline="30000" dirty="0"/>
              <a:t>Frank Rosenblatt </a:t>
            </a:r>
            <a:r>
              <a:rPr lang="ko-KR" altLang="en-US" b="0" dirty="0"/>
              <a:t>에 의해 최초로 공개되었고</a:t>
            </a:r>
            <a:r>
              <a:rPr lang="en-US" altLang="ko-KR" b="0" dirty="0"/>
              <a:t>, </a:t>
            </a:r>
            <a:r>
              <a:rPr lang="ko-KR" altLang="en-US" b="0" dirty="0"/>
              <a:t>당시 인공지능의 새로운 장을 연 기술로 각광을 받았다</a:t>
            </a:r>
            <a:r>
              <a:rPr lang="en-US" altLang="ko-KR" b="0" dirty="0" smtClean="0"/>
              <a:t>.</a:t>
            </a:r>
          </a:p>
          <a:p>
            <a:endParaRPr lang="en-US" altLang="ko-KR" b="0" dirty="0" smtClean="0"/>
          </a:p>
          <a:p>
            <a:r>
              <a:rPr lang="ko-KR" altLang="en-US" b="0" dirty="0" err="1"/>
              <a:t>퍼셉트론의</a:t>
            </a:r>
            <a:r>
              <a:rPr lang="ko-KR" altLang="en-US" b="0" dirty="0"/>
              <a:t> 출력이 </a:t>
            </a:r>
            <a:r>
              <a:rPr lang="en" altLang="ko-Kore-KR" b="0" dirty="0"/>
              <a:t>XOR</a:t>
            </a:r>
            <a:r>
              <a:rPr lang="ko-KR" altLang="en-US" b="0" dirty="0" err="1"/>
              <a:t>를</a:t>
            </a:r>
            <a:r>
              <a:rPr lang="ko-KR" altLang="en-US" b="0" dirty="0"/>
              <a:t> 구현하지 못하는 까닭은 두 개의 입력에 가중치를 곱하여 얻는 값은 선형 함수일 수밖에 없기 때문이다</a:t>
            </a:r>
            <a:r>
              <a:rPr lang="en-US" altLang="ko-KR" b="0" dirty="0"/>
              <a:t>. </a:t>
            </a:r>
          </a:p>
          <a:p>
            <a:pPr marL="93662" indent="0">
              <a:buNone/>
            </a:pPr>
            <a:endParaRPr lang="en-US" altLang="ko-KR" b="0" dirty="0" smtClean="0"/>
          </a:p>
          <a:p>
            <a:r>
              <a:rPr lang="en" altLang="ko-Kore-KR" b="0" dirty="0"/>
              <a:t>XOR </a:t>
            </a:r>
            <a:r>
              <a:rPr lang="ko-KR" altLang="en-US" b="0" dirty="0"/>
              <a:t>연산조차 해내지 못하는 기계가 어떻게 인간의 지능을 구현할 수 있을까라는 의심은 </a:t>
            </a:r>
            <a:r>
              <a:rPr lang="en-US" altLang="ko-KR" b="0" dirty="0"/>
              <a:t>1970</a:t>
            </a:r>
            <a:r>
              <a:rPr lang="ko-KR" altLang="en-US" b="0" dirty="0"/>
              <a:t>년대에 걸쳐 지속되었는데 이것 또한 </a:t>
            </a:r>
            <a:r>
              <a:rPr lang="en-US" altLang="ko-KR" b="0" dirty="0">
                <a:solidFill>
                  <a:srgbClr val="0077A3"/>
                </a:solidFill>
              </a:rPr>
              <a:t>1</a:t>
            </a:r>
            <a:r>
              <a:rPr lang="ko-KR" altLang="en-US" b="0" dirty="0">
                <a:solidFill>
                  <a:srgbClr val="0077A3"/>
                </a:solidFill>
              </a:rPr>
              <a:t>차 인공지능 겨울 </a:t>
            </a:r>
            <a:r>
              <a:rPr lang="en" altLang="ko-Kore-KR" b="0" baseline="30000" dirty="0">
                <a:solidFill>
                  <a:srgbClr val="0077A3"/>
                </a:solidFill>
              </a:rPr>
              <a:t>The 1st AI winter</a:t>
            </a:r>
            <a:r>
              <a:rPr lang="en" altLang="ko-Kore-KR" b="0" dirty="0">
                <a:solidFill>
                  <a:srgbClr val="0077A3"/>
                </a:solidFill>
              </a:rPr>
              <a:t> </a:t>
            </a:r>
            <a:r>
              <a:rPr lang="ko-KR" altLang="en-US" b="0" dirty="0"/>
              <a:t>의 원인이 되었다</a:t>
            </a:r>
            <a:r>
              <a:rPr lang="en-US" altLang="ko-KR" b="0" dirty="0"/>
              <a:t>. </a:t>
            </a:r>
            <a:endParaRPr lang="ko-KR" altLang="en-US" b="0" dirty="0"/>
          </a:p>
          <a:p>
            <a:endParaRPr lang="en-US" altLang="ko-KR" b="0" dirty="0"/>
          </a:p>
          <a:p>
            <a:endParaRPr lang="en-US" altLang="ko-KR" sz="2000" b="1" dirty="0"/>
          </a:p>
          <a:p>
            <a:pPr marL="357188" lvl="1" indent="0">
              <a:buNone/>
            </a:pPr>
            <a:endParaRPr lang="ko-KR" altLang="en-US" sz="2000" b="1" dirty="0"/>
          </a:p>
          <a:p>
            <a:pPr marL="0" indent="0">
              <a:lnSpc>
                <a:spcPts val="3600"/>
              </a:lnSpc>
              <a:buNone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3662" indent="0">
              <a:buNone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559461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01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93487" y="2687953"/>
            <a:ext cx="4204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퍼셉트론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연구의 등장과 </a:t>
            </a:r>
            <a:r>
              <a:rPr lang="ko-KR" altLang="en-US" sz="2400" b="1" spc="-150" dirty="0" smtClean="0">
                <a:solidFill>
                  <a:srgbClr val="0047BA"/>
                </a:solidFill>
                <a:latin typeface="+mj-ea"/>
                <a:ea typeface="+mj-ea"/>
              </a:rPr>
              <a:t>비판론</a:t>
            </a:r>
            <a:endParaRPr lang="en-US" altLang="ko-KR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674602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인공지능 개론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9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인공적인 신경세포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퍼셉트론</a:t>
            </a:r>
            <a:r>
              <a:rPr lang="ko-KR" altLang="en-US" dirty="0"/>
              <a:t> 연구의 선구자들과 논리회로의 표현 방법 </a:t>
            </a:r>
            <a:endParaRPr lang="ko-KR" altLang="en-US" sz="1764" dirty="0"/>
          </a:p>
          <a:p>
            <a:pPr lvl="1"/>
            <a:r>
              <a:rPr lang="ko-KR" altLang="en-US" dirty="0"/>
              <a:t>인공지능 역시 이와 같은 최소한의 기본적인 논리적 판단을 할 수 있어야 한다</a:t>
            </a:r>
            <a:r>
              <a:rPr lang="en-US" altLang="ko-KR" dirty="0"/>
              <a:t>. </a:t>
            </a:r>
          </a:p>
          <a:p>
            <a:pPr lvl="1"/>
            <a:endParaRPr lang="en-US" altLang="ko-KR" sz="1323" dirty="0"/>
          </a:p>
          <a:p>
            <a:pPr lvl="1"/>
            <a:endParaRPr lang="en-US" altLang="ko-KR" sz="1323" dirty="0"/>
          </a:p>
          <a:p>
            <a:pPr lvl="1"/>
            <a:endParaRPr lang="en-US" altLang="ko-KR" sz="1323" dirty="0"/>
          </a:p>
          <a:p>
            <a:pPr lvl="1"/>
            <a:endParaRPr lang="en-US" altLang="ko-KR" sz="1323" dirty="0"/>
          </a:p>
          <a:p>
            <a:pPr lvl="1"/>
            <a:endParaRPr lang="en-US" altLang="ko-KR" sz="1323" dirty="0"/>
          </a:p>
          <a:p>
            <a:pPr lvl="1"/>
            <a:endParaRPr lang="en-US" altLang="ko-KR" sz="1323" dirty="0"/>
          </a:p>
          <a:p>
            <a:pPr lvl="1"/>
            <a:endParaRPr lang="en-US" altLang="ko-KR" sz="1323" dirty="0"/>
          </a:p>
          <a:p>
            <a:pPr lvl="1"/>
            <a:endParaRPr lang="en-US" altLang="ko-KR" sz="1323" dirty="0"/>
          </a:p>
          <a:p>
            <a:pPr lvl="1"/>
            <a:endParaRPr lang="en-US" altLang="ko-KR" sz="1323" dirty="0"/>
          </a:p>
          <a:p>
            <a:pPr lvl="1"/>
            <a:endParaRPr lang="en-US" altLang="ko-KR" sz="1323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퍼셉트론에</a:t>
            </a:r>
            <a:r>
              <a:rPr lang="ko-KR" altLang="en-US" dirty="0"/>
              <a:t> 대한 선구적인 연구는 </a:t>
            </a:r>
            <a:r>
              <a:rPr lang="en-US" altLang="ko-KR" dirty="0"/>
              <a:t>1940</a:t>
            </a:r>
            <a:r>
              <a:rPr lang="ko-KR" altLang="en-US" dirty="0"/>
              <a:t>년대에 </a:t>
            </a:r>
            <a:r>
              <a:rPr lang="ko-KR" altLang="en-US" b="1" dirty="0" err="1"/>
              <a:t>워런</a:t>
            </a:r>
            <a:r>
              <a:rPr lang="ko-KR" altLang="en-US" b="1" dirty="0"/>
              <a:t> </a:t>
            </a:r>
            <a:r>
              <a:rPr lang="ko-KR" altLang="en-US" b="1" dirty="0" err="1"/>
              <a:t>매컬러</a:t>
            </a:r>
            <a:r>
              <a:rPr lang="ko-KR" altLang="en-US" b="1" dirty="0"/>
              <a:t> </a:t>
            </a:r>
            <a:r>
              <a:rPr lang="en" altLang="ko-Kore-KR" b="1" baseline="30000" dirty="0"/>
              <a:t>Warren McCulloch </a:t>
            </a:r>
            <a:r>
              <a:rPr lang="ko-KR" altLang="en-US" dirty="0"/>
              <a:t>와 </a:t>
            </a:r>
            <a:r>
              <a:rPr lang="ko-KR" altLang="en-US" b="1" dirty="0"/>
              <a:t>월터 </a:t>
            </a:r>
            <a:r>
              <a:rPr lang="ko-KR" altLang="en-US" b="1" dirty="0" err="1"/>
              <a:t>피츠</a:t>
            </a:r>
            <a:r>
              <a:rPr lang="ko-KR" altLang="en-US" b="1" dirty="0"/>
              <a:t> </a:t>
            </a:r>
            <a:r>
              <a:rPr lang="en" altLang="ko-Kore-KR" b="1" baseline="30000" dirty="0"/>
              <a:t>Walter Pitts</a:t>
            </a:r>
            <a:r>
              <a:rPr lang="en" altLang="ko-Kore-KR" b="1" dirty="0"/>
              <a:t> </a:t>
            </a:r>
            <a:r>
              <a:rPr lang="ko-KR" altLang="en-US" dirty="0"/>
              <a:t>에 의해서 이루어졌다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두 연구자들은 그들의 논문에서 다음 그림과 같은 모양의 인공 신경세포 연결로 논리 연산이 가능하다는 것을 보였다</a:t>
            </a:r>
            <a:r>
              <a:rPr lang="en-US" altLang="ko-KR" dirty="0"/>
              <a:t>. </a:t>
            </a:r>
            <a:endParaRPr lang="ko-KR" altLang="en-US" sz="1323" dirty="0"/>
          </a:p>
          <a:p>
            <a:pPr lvl="1"/>
            <a:endParaRPr lang="ko-KR" altLang="en-US" sz="1323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FCF6D9-70C6-353C-69AD-2F1514A9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20" y="1903762"/>
            <a:ext cx="7850120" cy="325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1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인공적인 신경세포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5871" y="853045"/>
            <a:ext cx="9883218" cy="6651120"/>
          </a:xfrm>
        </p:spPr>
        <p:txBody>
          <a:bodyPr>
            <a:normAutofit/>
          </a:bodyPr>
          <a:lstStyle/>
          <a:p>
            <a:r>
              <a:rPr lang="ko-KR" altLang="en-US" sz="1764" b="0" dirty="0"/>
              <a:t>삼각형은 </a:t>
            </a:r>
            <a:r>
              <a:rPr lang="ko-KR" altLang="en-US" sz="1764" dirty="0">
                <a:solidFill>
                  <a:srgbClr val="0077A3"/>
                </a:solidFill>
              </a:rPr>
              <a:t>신경세포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neuron</a:t>
            </a:r>
            <a:r>
              <a:rPr lang="en" altLang="ko-Kore-KR" sz="1764" dirty="0">
                <a:solidFill>
                  <a:srgbClr val="0077A3"/>
                </a:solidFill>
              </a:rPr>
              <a:t> </a:t>
            </a:r>
            <a:r>
              <a:rPr lang="ko-KR" altLang="en-US" sz="1764" b="0" dirty="0"/>
              <a:t>이며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이들이 활성화되면 선으로 표현된 연결의 끝 지점에 있는 </a:t>
            </a:r>
            <a:r>
              <a:rPr lang="ko-KR" altLang="en-US" sz="1764" dirty="0">
                <a:solidFill>
                  <a:srgbClr val="0077A3"/>
                </a:solidFill>
              </a:rPr>
              <a:t>시냅스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synapse</a:t>
            </a:r>
            <a:r>
              <a:rPr lang="en" altLang="ko-Kore-KR" sz="1764" b="0" dirty="0"/>
              <a:t> </a:t>
            </a:r>
            <a:r>
              <a:rPr lang="ko-KR" altLang="en-US" sz="1764" b="0" dirty="0"/>
              <a:t>가 이 신호를 다른 신경세포로 전달한다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이때 파란색을 가진 끝점은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의 신호가 전달되는 것을 의미한다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r>
              <a:rPr lang="ko-KR" altLang="en-US" sz="1764" b="0" dirty="0"/>
              <a:t>왼쪽 논리곱</a:t>
            </a:r>
            <a:r>
              <a:rPr lang="en-US" altLang="ko-KR" sz="1764" b="0" dirty="0"/>
              <a:t>(</a:t>
            </a:r>
            <a:r>
              <a:rPr lang="en" altLang="ko-Kore-KR" sz="1764" b="0" dirty="0"/>
              <a:t>AND) </a:t>
            </a:r>
            <a:r>
              <a:rPr lang="ko-KR" altLang="en-US" sz="1764" b="0" dirty="0"/>
              <a:t>신경 회로 그림을 살펴보면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삼각형 내의 알파벳 </a:t>
            </a:r>
            <a:r>
              <a:rPr lang="en" altLang="ko-Kore-KR" sz="1764" b="0" i="1" dirty="0"/>
              <a:t>x</a:t>
            </a:r>
            <a:r>
              <a:rPr lang="ko-KR" altLang="en-US" sz="1764" b="0" dirty="0"/>
              <a:t>와 </a:t>
            </a:r>
            <a:r>
              <a:rPr lang="en" altLang="ko-Kore-KR" sz="1764" b="0" i="1" dirty="0"/>
              <a:t>y</a:t>
            </a:r>
            <a:r>
              <a:rPr lang="ko-KR" altLang="en-US" sz="1764" b="0" dirty="0"/>
              <a:t>는 각각 입력을 의미하며 이 입력이 논리곱 연산을 수행하는 단위인 ∧에 연결되어 있는 것을 볼 수 있다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논리합</a:t>
            </a:r>
            <a:r>
              <a:rPr lang="en-US" altLang="ko-KR" sz="1764" b="0" dirty="0"/>
              <a:t>(</a:t>
            </a:r>
            <a:r>
              <a:rPr lang="en" altLang="ko-Kore-KR" sz="1764" b="0" dirty="0"/>
              <a:t>OR) </a:t>
            </a:r>
            <a:r>
              <a:rPr lang="ko-KR" altLang="en-US" sz="1764" b="0" dirty="0"/>
              <a:t>신경 회로는 알파벳 </a:t>
            </a:r>
            <a:r>
              <a:rPr lang="en" altLang="ko-Kore-KR" sz="1764" b="0" i="1" dirty="0"/>
              <a:t>x</a:t>
            </a:r>
            <a:r>
              <a:rPr lang="ko-KR" altLang="en-US" sz="1764" b="0" dirty="0"/>
              <a:t>와 </a:t>
            </a:r>
            <a:r>
              <a:rPr lang="en" altLang="ko-Kore-KR" sz="1764" b="0" i="1" dirty="0"/>
              <a:t>y</a:t>
            </a:r>
            <a:r>
              <a:rPr lang="ko-KR" altLang="en-US" sz="1764" b="0" dirty="0"/>
              <a:t>가 ∨의 입력으로 들어가는 것을 볼 수 있는데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이 경우 </a:t>
            </a:r>
            <a:r>
              <a:rPr lang="ko-KR" altLang="en-US" sz="1764" b="0" dirty="0" err="1"/>
              <a:t>입력값이</a:t>
            </a:r>
            <a:r>
              <a:rPr lang="ko-KR" altLang="en-US" sz="1764" b="0" dirty="0"/>
              <a:t> </a:t>
            </a:r>
            <a:r>
              <a:rPr lang="en-US" altLang="ko-KR" sz="1764" b="0" dirty="0"/>
              <a:t>2</a:t>
            </a:r>
            <a:r>
              <a:rPr lang="ko-KR" altLang="en-US" sz="1764" b="0" dirty="0"/>
              <a:t>개로 분기되어 입력되는 것을 볼 수 있다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하나의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이 </a:t>
            </a:r>
            <a:r>
              <a:rPr lang="en" altLang="ko-Kore-KR" sz="1764" b="0" i="1" dirty="0"/>
              <a:t>x</a:t>
            </a:r>
            <a:r>
              <a:rPr lang="ko-KR" altLang="en-US" sz="1764" b="0" dirty="0"/>
              <a:t>에 전달될 때 </a:t>
            </a:r>
            <a:r>
              <a:rPr lang="en-US" altLang="ko-KR" sz="1764" b="0" dirty="0"/>
              <a:t>2</a:t>
            </a:r>
            <a:r>
              <a:rPr lang="ko-KR" altLang="en-US" sz="1764" b="0" dirty="0"/>
              <a:t>개의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이 ∨의 입력으로 들어가는 상황이 되는 것이다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dirty="0"/>
              <a:t>하나의 </a:t>
            </a:r>
            <a:r>
              <a:rPr lang="en-US" altLang="ko-KR" sz="1764" dirty="0"/>
              <a:t>1</a:t>
            </a:r>
            <a:r>
              <a:rPr lang="ko-KR" altLang="en-US" sz="1764" dirty="0"/>
              <a:t>이 </a:t>
            </a:r>
            <a:r>
              <a:rPr lang="en-US" altLang="ko-KR" sz="1764" dirty="0"/>
              <a:t>2</a:t>
            </a:r>
            <a:r>
              <a:rPr lang="ko-KR" altLang="en-US" sz="1764" dirty="0"/>
              <a:t>라는 </a:t>
            </a:r>
            <a:r>
              <a:rPr lang="ko-KR" altLang="en-US" sz="1764" dirty="0" err="1"/>
              <a:t>신호값으로</a:t>
            </a:r>
            <a:r>
              <a:rPr lang="ko-KR" altLang="en-US" sz="1764" dirty="0"/>
              <a:t> 전달되는 것과 같은 효과</a:t>
            </a:r>
            <a:r>
              <a:rPr lang="ko-KR" altLang="en-US" sz="1764" b="0" dirty="0"/>
              <a:t>가 나타난다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FEFBE7-1ABE-2BD2-4AF9-6ED6F1B9E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1" b="1192"/>
          <a:stretch/>
        </p:blipFill>
        <p:spPr>
          <a:xfrm>
            <a:off x="2050329" y="2124361"/>
            <a:ext cx="6592742" cy="26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8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인공적인 신경세포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신경 회로에 </a:t>
            </a:r>
            <a:r>
              <a:rPr lang="en-US" altLang="ko-KR" sz="1764" b="0" dirty="0"/>
              <a:t>0</a:t>
            </a:r>
            <a:r>
              <a:rPr lang="ko-KR" altLang="en-US" sz="1764" b="0" dirty="0"/>
              <a:t>과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의 이진 기호가 들어올 때</a:t>
            </a:r>
            <a:r>
              <a:rPr lang="en-US" altLang="ko-KR" sz="1764" b="0" dirty="0"/>
              <a:t>, </a:t>
            </a:r>
            <a:r>
              <a:rPr lang="ko-KR" altLang="en-US" sz="1764" dirty="0">
                <a:solidFill>
                  <a:srgbClr val="0077A3"/>
                </a:solidFill>
              </a:rPr>
              <a:t>논리합</a:t>
            </a:r>
            <a:r>
              <a:rPr lang="en-US" altLang="ko-KR" sz="1764" b="0" dirty="0"/>
              <a:t>(</a:t>
            </a:r>
            <a:r>
              <a:rPr lang="en" altLang="ko-Kore-KR" sz="1764" b="0" dirty="0"/>
              <a:t>OR, ∨) </a:t>
            </a:r>
            <a:r>
              <a:rPr lang="ko-KR" altLang="en-US" sz="1764" b="0" dirty="0"/>
              <a:t>연산의 결과는 어떻게 될까</a:t>
            </a:r>
            <a:r>
              <a:rPr lang="en-US" altLang="ko-KR" sz="1764" b="0" dirty="0"/>
              <a:t>?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연산은 </a:t>
            </a:r>
            <a:r>
              <a:rPr lang="en" altLang="ko-Kore-KR" sz="1764" b="0" i="1" dirty="0"/>
              <a:t>x</a:t>
            </a:r>
            <a:r>
              <a:rPr lang="ko-KR" altLang="en-US" sz="1764" b="0" dirty="0"/>
              <a:t>와 </a:t>
            </a:r>
            <a:r>
              <a:rPr lang="en" altLang="ko-Kore-KR" sz="1764" b="0" i="1" dirty="0"/>
              <a:t>y</a:t>
            </a:r>
            <a:r>
              <a:rPr lang="ko-KR" altLang="en-US" sz="1764" b="0" dirty="0"/>
              <a:t>중에서 하나라도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이 되면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그 합이 임계치 </a:t>
            </a:r>
            <a:r>
              <a:rPr lang="en-US" altLang="ko-KR" sz="1764" b="0" dirty="0"/>
              <a:t>2</a:t>
            </a:r>
            <a:r>
              <a:rPr lang="ko-KR" altLang="en-US" sz="1764" b="0" dirty="0"/>
              <a:t>에 도달한다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만일 둘 다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이 입력될 경우 임계치 </a:t>
            </a:r>
            <a:r>
              <a:rPr lang="en-US" altLang="ko-KR" sz="1764" b="0" dirty="0"/>
              <a:t>2</a:t>
            </a:r>
            <a:r>
              <a:rPr lang="ko-KR" altLang="en-US" sz="1764" b="0" dirty="0" err="1"/>
              <a:t>를</a:t>
            </a:r>
            <a:r>
              <a:rPr lang="ko-KR" altLang="en-US" sz="1764" b="0" dirty="0"/>
              <a:t> 넘는 </a:t>
            </a:r>
            <a:r>
              <a:rPr lang="en-US" altLang="ko-KR" sz="1764" b="0" dirty="0"/>
              <a:t>4</a:t>
            </a:r>
            <a:r>
              <a:rPr lang="ko-KR" altLang="en-US" sz="1764" b="0" dirty="0"/>
              <a:t>가 된다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따라서 두 경우 모두 </a:t>
            </a:r>
            <a:r>
              <a:rPr lang="en" altLang="ko-Kore-KR" sz="1764" b="0" i="1" dirty="0"/>
              <a:t>x </a:t>
            </a:r>
            <a:r>
              <a:rPr lang="en" altLang="ko-Kore-KR" sz="1764" b="0" dirty="0"/>
              <a:t>∨ </a:t>
            </a:r>
            <a:r>
              <a:rPr lang="en" altLang="ko-Kore-KR" sz="1764" b="0" i="1" dirty="0"/>
              <a:t>y</a:t>
            </a:r>
            <a:r>
              <a:rPr lang="ko-KR" altLang="en-US" sz="1764" b="0" dirty="0"/>
              <a:t>는 오른쪽 신경세포가 활 성화되는 데 충분한 신호가 된다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36897-8031-EECE-4CCB-8EC764FB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82" y="4418876"/>
            <a:ext cx="8960237" cy="26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2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인공적인 신경세포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dirty="0">
                <a:solidFill>
                  <a:srgbClr val="0077A3"/>
                </a:solidFill>
              </a:rPr>
              <a:t>논리곱</a:t>
            </a:r>
            <a:r>
              <a:rPr lang="en-US" altLang="ko-KR" sz="1764" b="0" dirty="0"/>
              <a:t>(</a:t>
            </a:r>
            <a:r>
              <a:rPr lang="en" altLang="ko-Kore-KR" sz="1764" b="0" dirty="0"/>
              <a:t>AND, ∧) </a:t>
            </a:r>
            <a:r>
              <a:rPr lang="ko-KR" altLang="en-US" sz="1764" b="0" dirty="0"/>
              <a:t>연산의 특징을 살펴보면 </a:t>
            </a:r>
            <a:r>
              <a:rPr lang="ko-KR" altLang="en-US" sz="1764" b="0" dirty="0" err="1"/>
              <a:t>입력값</a:t>
            </a:r>
            <a:r>
              <a:rPr lang="ko-KR" altLang="en-US" sz="1764" b="0" dirty="0"/>
              <a:t> </a:t>
            </a:r>
            <a:r>
              <a:rPr lang="en" altLang="ko-Kore-KR" sz="1764" b="0" i="1" dirty="0"/>
              <a:t>x</a:t>
            </a:r>
            <a:r>
              <a:rPr lang="ko-KR" altLang="en-US" sz="1764" b="0" dirty="0"/>
              <a:t>와 </a:t>
            </a:r>
            <a:r>
              <a:rPr lang="en" altLang="ko-Kore-KR" sz="1764" b="0" i="1" dirty="0"/>
              <a:t>y</a:t>
            </a:r>
            <a:r>
              <a:rPr lang="ko-KR" altLang="en-US" sz="1764" b="0" dirty="0"/>
              <a:t>가 모두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일 때만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을 반환하는 특징을 가지고 있다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두 신경세포 </a:t>
            </a:r>
            <a:r>
              <a:rPr lang="en" altLang="ko-Kore-KR" sz="1764" b="0" i="1" dirty="0"/>
              <a:t>x</a:t>
            </a:r>
            <a:r>
              <a:rPr lang="ko-KR" altLang="en-US" sz="1764" b="0" dirty="0"/>
              <a:t>와 </a:t>
            </a:r>
            <a:r>
              <a:rPr lang="en" altLang="ko-Kore-KR" sz="1764" b="0" i="1" dirty="0"/>
              <a:t>y</a:t>
            </a:r>
            <a:r>
              <a:rPr lang="ko-KR" altLang="en-US" sz="1764" b="0" dirty="0"/>
              <a:t>가 모두 활성화되었을 때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오른쪽 신경세포가 활성화 임계치인 </a:t>
            </a:r>
            <a:r>
              <a:rPr lang="en-US" altLang="ko-KR" sz="1764" b="0" dirty="0"/>
              <a:t>2</a:t>
            </a:r>
            <a:r>
              <a:rPr lang="ko-KR" altLang="en-US" sz="1764" b="0" dirty="0"/>
              <a:t>에 도달하여 활성화되는 것을 볼 수 있다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6EA748-46CA-D46A-C9B1-E8F2C0DD0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26" y="4020873"/>
            <a:ext cx="9005549" cy="26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52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인공적인 신경세포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4987" y="864373"/>
            <a:ext cx="9520203" cy="6251391"/>
          </a:xfrm>
        </p:spPr>
        <p:txBody>
          <a:bodyPr>
            <a:normAutofit/>
          </a:bodyPr>
          <a:lstStyle/>
          <a:p>
            <a:r>
              <a:rPr lang="ko-KR" altLang="en-US" sz="1764" b="0" dirty="0"/>
              <a:t>우리가 사용하는 컴퓨터는 </a:t>
            </a:r>
            <a:r>
              <a:rPr lang="en-US" altLang="ko-KR" sz="1764" b="0" dirty="0"/>
              <a:t>0</a:t>
            </a:r>
            <a:r>
              <a:rPr lang="ko-KR" altLang="en-US" sz="1764" b="0" dirty="0"/>
              <a:t>과 </a:t>
            </a:r>
            <a:r>
              <a:rPr lang="en-US" altLang="ko-KR" sz="1764" b="0" dirty="0"/>
              <a:t>1</a:t>
            </a:r>
            <a:r>
              <a:rPr lang="ko-KR" altLang="en-US" sz="1764" b="0" dirty="0"/>
              <a:t>의 전기 신호를 논리적으로 조작하여 복잡한 계산을 하는 논리회로 기계이다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스마트폰과 같은 소형 컴퓨터가 하는 일도 가장 원초적인 단계로 환원해 보면 컴퓨터가 수행할 논리 연산을 정의해 둔 프로그램에 의해서 정해진 절차를 수행해 나가는 것에 불과하다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dirty="0"/>
              <a:t>신호의 전달이 논리 연산이라면</a:t>
            </a:r>
            <a:r>
              <a:rPr lang="en-US" altLang="ko-KR" sz="1764" dirty="0"/>
              <a:t>, </a:t>
            </a:r>
            <a:r>
              <a:rPr lang="ko-KR" altLang="en-US" sz="1764" dirty="0"/>
              <a:t>그것이 바로 계산이다</a:t>
            </a:r>
            <a:r>
              <a:rPr lang="en-US" altLang="ko-KR" sz="1764" dirty="0"/>
              <a:t>. </a:t>
            </a:r>
            <a:endParaRPr lang="en-US" altLang="ko-KR" sz="1764" b="0" dirty="0"/>
          </a:p>
          <a:p>
            <a:r>
              <a:rPr lang="ko-KR" altLang="en-US" sz="1764" b="0" dirty="0"/>
              <a:t>매컬러와 </a:t>
            </a:r>
            <a:r>
              <a:rPr lang="ko-KR" altLang="en-US" sz="1764" b="0" dirty="0" err="1"/>
              <a:t>피츠의</a:t>
            </a:r>
            <a:r>
              <a:rPr lang="ko-KR" altLang="en-US" sz="1764" b="0" dirty="0"/>
              <a:t> 선구적 연구는 </a:t>
            </a:r>
            <a:r>
              <a:rPr lang="ko-KR" altLang="en-US" sz="1764" dirty="0"/>
              <a:t>신경세포의 신호 전달 방식으로 인간의 뇌를 모방함으로써 기계적 계산을 수행할 수 있음을 보여준 것</a:t>
            </a:r>
            <a:r>
              <a:rPr lang="ko-KR" altLang="en-US" sz="1764" b="0" dirty="0"/>
              <a:t>이다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dirty="0"/>
          </a:p>
          <a:p>
            <a:endParaRPr lang="ko-KR" altLang="en-US" sz="1764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D0E677-0BBF-EE0C-8107-24D0FD76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72" y="4253807"/>
            <a:ext cx="8049256" cy="286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54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ko-KR" altLang="en-US" dirty="0" err="1"/>
              <a:t>퍼셉트론의</a:t>
            </a:r>
            <a:r>
              <a:rPr lang="ko-KR" altLang="en-US" dirty="0"/>
              <a:t> 화려한 등장과 비판자들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학습까지 수행하는 놀라운 </a:t>
            </a:r>
            <a:r>
              <a:rPr lang="ko-KR" altLang="en-US" dirty="0" err="1"/>
              <a:t>퍼셉트론의</a:t>
            </a:r>
            <a:r>
              <a:rPr lang="ko-KR" altLang="en-US" dirty="0"/>
              <a:t> 출현 </a:t>
            </a:r>
          </a:p>
          <a:p>
            <a:pPr lvl="1"/>
            <a:r>
              <a:rPr lang="ko-KR" altLang="en-US" dirty="0"/>
              <a:t>앞서 살펴본 매컬러와 </a:t>
            </a:r>
            <a:r>
              <a:rPr lang="ko-KR" altLang="en-US" dirty="0" err="1"/>
              <a:t>피츠의</a:t>
            </a:r>
            <a:r>
              <a:rPr lang="ko-KR" altLang="en-US" dirty="0"/>
              <a:t> 신경세포 모델은 인공 신경세포의 연결로 컴퓨터가 수행하는 논리 연산을 할 수 있다는 것을 보였다는 점에서 큰 의의가 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하지만 이 모델은 </a:t>
            </a:r>
            <a:r>
              <a:rPr lang="ko-KR" altLang="en-US" b="1" dirty="0"/>
              <a:t>“</a:t>
            </a:r>
            <a:r>
              <a:rPr lang="ko-KR" altLang="en-US" b="1" dirty="0" err="1"/>
              <a:t>학습”이</a:t>
            </a:r>
            <a:r>
              <a:rPr lang="ko-KR" altLang="en-US" b="1" dirty="0"/>
              <a:t> 불가능</a:t>
            </a:r>
            <a:r>
              <a:rPr lang="ko-KR" altLang="en-US" dirty="0"/>
              <a:t>하다는 결정적인 문제가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복잡한 동작을 수행하려면 복잡한 신경세포 연결을 </a:t>
            </a:r>
            <a:r>
              <a:rPr lang="ko-KR" altLang="en-US"/>
              <a:t>하나하나 </a:t>
            </a:r>
            <a:r>
              <a:rPr lang="ko-KR" altLang="en-US" smtClean="0"/>
              <a:t>설계해야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생물이 가진 신경세포들은 문제를 풀 때마다 새로운 문제에 맞춰 새로 설계되진 않는다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그러면 </a:t>
            </a:r>
            <a:r>
              <a:rPr lang="ko-KR" altLang="en-US" b="1" dirty="0"/>
              <a:t>신경세포 모델을 어떻게 변경해야 여러 가지 문제를 풀 수 있는 모델</a:t>
            </a:r>
            <a:r>
              <a:rPr lang="ko-KR" altLang="en-US" dirty="0"/>
              <a:t>이 될까</a:t>
            </a:r>
            <a:r>
              <a:rPr lang="en-US" altLang="ko-KR" dirty="0"/>
              <a:t>? 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D6C427-7183-83ED-936E-E6A2597E4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303" y="6245973"/>
            <a:ext cx="1299786" cy="12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10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9179</TotalTime>
  <Words>1747</Words>
  <Application>Microsoft Office PowerPoint</Application>
  <PresentationFormat>사용자 지정</PresentationFormat>
  <Paragraphs>183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Noto Sans CJK KR Bold</vt:lpstr>
      <vt:lpstr>Pretendard</vt:lpstr>
      <vt:lpstr>Pretendard SemiBold</vt:lpstr>
      <vt:lpstr>맑은 고딕</vt:lpstr>
      <vt:lpstr>산돌명조B</vt:lpstr>
      <vt:lpstr>Arial</vt:lpstr>
      <vt:lpstr>Cambria Math</vt:lpstr>
      <vt:lpstr>Tahoma</vt:lpstr>
      <vt:lpstr>Wingdings</vt:lpstr>
      <vt:lpstr>Office 테마</vt:lpstr>
      <vt:lpstr>PowerPoint 프레젠테이션</vt:lpstr>
      <vt:lpstr>Goal</vt:lpstr>
      <vt:lpstr>PowerPoint 프레젠테이션</vt:lpstr>
      <vt:lpstr>02 인공적인 신경세포: 퍼셉트론</vt:lpstr>
      <vt:lpstr>02 인공적인 신경세포: 퍼셉트론</vt:lpstr>
      <vt:lpstr>02 인공적인 신경세포: 퍼셉트론</vt:lpstr>
      <vt:lpstr>02 인공적인 신경세포: 퍼셉트론</vt:lpstr>
      <vt:lpstr>02 인공적인 신경세포: 퍼셉트론</vt:lpstr>
      <vt:lpstr>03 퍼셉트론의 화려한 등장과 비판자들</vt:lpstr>
      <vt:lpstr>03 퍼셉트론의 화려한 등장과 비판자들</vt:lpstr>
      <vt:lpstr>03 퍼셉트론의 화려한 등장과 비판자들</vt:lpstr>
      <vt:lpstr>03 퍼셉트론의 화려한 등장과 비판자들</vt:lpstr>
      <vt:lpstr>03 퍼셉트론의 화려한 등장과 비판자들</vt:lpstr>
      <vt:lpstr>03 퍼셉트론의 화려한 등장과 비판자들</vt:lpstr>
      <vt:lpstr>03 퍼셉트론의 화려한 등장과 비판자들</vt:lpstr>
      <vt:lpstr>03 퍼셉트론의 화려한 등장과 비판자들</vt:lpstr>
      <vt:lpstr>03 퍼셉트론의 화려한 등장과 비판자들</vt:lpstr>
      <vt:lpstr>03 퍼셉트론의 화려한 등장과 비판자들</vt:lpstr>
      <vt:lpstr>03 퍼셉트론의 화려한 등장과 비판자들</vt:lpstr>
      <vt:lpstr>03 퍼셉트론의 화려한 등장과 비판자들</vt:lpstr>
      <vt:lpstr>03 퍼셉트론의 화려한 등장과 비판자들</vt:lpstr>
      <vt:lpstr>PowerPoint 프레젠테이션</vt:lpstr>
      <vt:lpstr>04 XOR 문제와 다층 퍼셉트론의 필요성</vt:lpstr>
      <vt:lpstr>04 XOR 문제와 다층 퍼셉트론의 필요성</vt:lpstr>
      <vt:lpstr>04 XOR 문제와 다층 퍼셉트론의 필요성</vt:lpstr>
      <vt:lpstr>04 XOR 문제와 다층 퍼셉트론의 필요성</vt:lpstr>
      <vt:lpstr>04 XOR 문제와 다층 퍼셉트론의 필요성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Jo</cp:lastModifiedBy>
  <cp:revision>304</cp:revision>
  <dcterms:created xsi:type="dcterms:W3CDTF">2022-02-09T00:16:14Z</dcterms:created>
  <dcterms:modified xsi:type="dcterms:W3CDTF">2023-12-24T02:53:05Z</dcterms:modified>
</cp:coreProperties>
</file>